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2"/>
  </p:notesMasterIdLst>
  <p:handoutMasterIdLst>
    <p:handoutMasterId r:id="rId23"/>
  </p:handoutMasterIdLst>
  <p:sldIdLst>
    <p:sldId id="285" r:id="rId5"/>
    <p:sldId id="286" r:id="rId6"/>
    <p:sldId id="283" r:id="rId7"/>
    <p:sldId id="257" r:id="rId8"/>
    <p:sldId id="258" r:id="rId9"/>
    <p:sldId id="262" r:id="rId10"/>
    <p:sldId id="259" r:id="rId11"/>
    <p:sldId id="271" r:id="rId12"/>
    <p:sldId id="272" r:id="rId13"/>
    <p:sldId id="276" r:id="rId14"/>
    <p:sldId id="274" r:id="rId15"/>
    <p:sldId id="266" r:id="rId16"/>
    <p:sldId id="270" r:id="rId17"/>
    <p:sldId id="267" r:id="rId18"/>
    <p:sldId id="268" r:id="rId19"/>
    <p:sldId id="269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259"/>
    <a:srgbClr val="00C568"/>
    <a:srgbClr val="000000"/>
    <a:srgbClr val="0000A0"/>
    <a:srgbClr val="984EF6"/>
    <a:srgbClr val="4A4A4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47D7C-8D26-4B50-9158-FE8A9B5D1EEC}" v="290" dt="2025-05-15T10:40:54.513"/>
    <p1510:client id="{B5D6A34E-D898-4DF5-A8DC-40E7D95912CB}" v="4" dt="2025-05-15T10:44:04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ena CESAREO" userId="S::s.cesareo@giuffrefl.it::4fb01ce6-369f-4bd0-b767-6ff63c0e4de5" providerId="AD" clId="Web-{B5D6A34E-D898-4DF5-A8DC-40E7D95912CB}"/>
    <pc:docChg chg="addSld delSld">
      <pc:chgData name="Serena CESAREO" userId="S::s.cesareo@giuffrefl.it::4fb01ce6-369f-4bd0-b767-6ff63c0e4de5" providerId="AD" clId="Web-{B5D6A34E-D898-4DF5-A8DC-40E7D95912CB}" dt="2025-05-15T10:44:04.492" v="3"/>
      <pc:docMkLst>
        <pc:docMk/>
      </pc:docMkLst>
      <pc:sldChg chg="del">
        <pc:chgData name="Serena CESAREO" userId="S::s.cesareo@giuffrefl.it::4fb01ce6-369f-4bd0-b767-6ff63c0e4de5" providerId="AD" clId="Web-{B5D6A34E-D898-4DF5-A8DC-40E7D95912CB}" dt="2025-05-15T10:43:46.319" v="1"/>
        <pc:sldMkLst>
          <pc:docMk/>
          <pc:sldMk cId="4279367170" sldId="281"/>
        </pc:sldMkLst>
      </pc:sldChg>
      <pc:sldChg chg="del">
        <pc:chgData name="Serena CESAREO" userId="S::s.cesareo@giuffrefl.it::4fb01ce6-369f-4bd0-b767-6ff63c0e4de5" providerId="AD" clId="Web-{B5D6A34E-D898-4DF5-A8DC-40E7D95912CB}" dt="2025-05-15T10:44:04.492" v="3"/>
        <pc:sldMkLst>
          <pc:docMk/>
          <pc:sldMk cId="1319067602" sldId="282"/>
        </pc:sldMkLst>
      </pc:sldChg>
      <pc:sldChg chg="add">
        <pc:chgData name="Serena CESAREO" userId="S::s.cesareo@giuffrefl.it::4fb01ce6-369f-4bd0-b767-6ff63c0e4de5" providerId="AD" clId="Web-{B5D6A34E-D898-4DF5-A8DC-40E7D95912CB}" dt="2025-05-15T10:43:42.663" v="0"/>
        <pc:sldMkLst>
          <pc:docMk/>
          <pc:sldMk cId="3615611452" sldId="285"/>
        </pc:sldMkLst>
      </pc:sldChg>
      <pc:sldChg chg="add">
        <pc:chgData name="Serena CESAREO" userId="S::s.cesareo@giuffrefl.it::4fb01ce6-369f-4bd0-b767-6ff63c0e4de5" providerId="AD" clId="Web-{B5D6A34E-D898-4DF5-A8DC-40E7D95912CB}" dt="2025-05-15T10:44:00.898" v="2"/>
        <pc:sldMkLst>
          <pc:docMk/>
          <pc:sldMk cId="3152933568" sldId="286"/>
        </pc:sldMkLst>
      </pc:sldChg>
    </pc:docChg>
  </pc:docChgLst>
  <pc:docChgLst>
    <pc:chgData name="Giuseppe GIACALONE" userId="S::g.giacalone@giuffrefl.it::b79dc6c4-7889-4d69-b98d-f0366ccfc3cc" providerId="AD" clId="Web-{FD13B503-3570-0ECD-5385-F3C24EF2819D}"/>
    <pc:docChg chg="delSld modSld">
      <pc:chgData name="Giuseppe GIACALONE" userId="S::g.giacalone@giuffrefl.it::b79dc6c4-7889-4d69-b98d-f0366ccfc3cc" providerId="AD" clId="Web-{FD13B503-3570-0ECD-5385-F3C24EF2819D}" dt="2025-05-05T09:55:08.816" v="4" actId="20577"/>
      <pc:docMkLst>
        <pc:docMk/>
      </pc:docMkLst>
      <pc:sldChg chg="del">
        <pc:chgData name="Giuseppe GIACALONE" userId="S::g.giacalone@giuffrefl.it::b79dc6c4-7889-4d69-b98d-f0366ccfc3cc" providerId="AD" clId="Web-{FD13B503-3570-0ECD-5385-F3C24EF2819D}" dt="2025-05-05T09:55:02.147" v="0"/>
        <pc:sldMkLst>
          <pc:docMk/>
          <pc:sldMk cId="11593820" sldId="256"/>
        </pc:sldMkLst>
      </pc:sldChg>
      <pc:sldChg chg="modSp">
        <pc:chgData name="Giuseppe GIACALONE" userId="S::g.giacalone@giuffrefl.it::b79dc6c4-7889-4d69-b98d-f0366ccfc3cc" providerId="AD" clId="Web-{FD13B503-3570-0ECD-5385-F3C24EF2819D}" dt="2025-05-05T09:55:08.816" v="4" actId="20577"/>
        <pc:sldMkLst>
          <pc:docMk/>
          <pc:sldMk cId="4279367170" sldId="281"/>
        </pc:sldMkLst>
        <pc:spChg chg="mod">
          <ac:chgData name="Giuseppe GIACALONE" userId="S::g.giacalone@giuffrefl.it::b79dc6c4-7889-4d69-b98d-f0366ccfc3cc" providerId="AD" clId="Web-{FD13B503-3570-0ECD-5385-F3C24EF2819D}" dt="2025-05-05T09:55:08.816" v="4" actId="20577"/>
          <ac:spMkLst>
            <pc:docMk/>
            <pc:sldMk cId="4279367170" sldId="281"/>
            <ac:spMk id="2" creationId="{DB3EC239-D8CB-58CD-E9F0-42F6F9D13CE2}"/>
          </ac:spMkLst>
        </pc:spChg>
      </pc:sldChg>
    </pc:docChg>
  </pc:docChgLst>
  <pc:docChgLst>
    <pc:chgData name="Serena CESAREO" userId="S::s.cesareo@giuffrefl.it::4fb01ce6-369f-4bd0-b767-6ff63c0e4de5" providerId="AD" clId="Web-{76447D7C-8D26-4B50-9158-FE8A9B5D1EEC}"/>
    <pc:docChg chg="modSld">
      <pc:chgData name="Serena CESAREO" userId="S::s.cesareo@giuffrefl.it::4fb01ce6-369f-4bd0-b767-6ff63c0e4de5" providerId="AD" clId="Web-{76447D7C-8D26-4B50-9158-FE8A9B5D1EEC}" dt="2025-05-15T10:40:54.513" v="291" actId="20577"/>
      <pc:docMkLst>
        <pc:docMk/>
      </pc:docMkLst>
      <pc:sldChg chg="modSp">
        <pc:chgData name="Serena CESAREO" userId="S::s.cesareo@giuffrefl.it::4fb01ce6-369f-4bd0-b767-6ff63c0e4de5" providerId="AD" clId="Web-{76447D7C-8D26-4B50-9158-FE8A9B5D1EEC}" dt="2025-05-15T10:37:54.757" v="103" actId="20577"/>
        <pc:sldMkLst>
          <pc:docMk/>
          <pc:sldMk cId="4279367170" sldId="281"/>
        </pc:sldMkLst>
        <pc:spChg chg="mod">
          <ac:chgData name="Serena CESAREO" userId="S::s.cesareo@giuffrefl.it::4fb01ce6-369f-4bd0-b767-6ff63c0e4de5" providerId="AD" clId="Web-{76447D7C-8D26-4B50-9158-FE8A9B5D1EEC}" dt="2025-05-15T10:37:54.757" v="103" actId="20577"/>
          <ac:spMkLst>
            <pc:docMk/>
            <pc:sldMk cId="4279367170" sldId="281"/>
            <ac:spMk id="2" creationId="{DB3EC239-D8CB-58CD-E9F0-42F6F9D13CE2}"/>
          </ac:spMkLst>
        </pc:spChg>
      </pc:sldChg>
      <pc:sldChg chg="addSp modSp">
        <pc:chgData name="Serena CESAREO" userId="S::s.cesareo@giuffrefl.it::4fb01ce6-369f-4bd0-b767-6ff63c0e4de5" providerId="AD" clId="Web-{76447D7C-8D26-4B50-9158-FE8A9B5D1EEC}" dt="2025-05-15T10:40:54.513" v="291" actId="20577"/>
        <pc:sldMkLst>
          <pc:docMk/>
          <pc:sldMk cId="1319067602" sldId="282"/>
        </pc:sldMkLst>
        <pc:spChg chg="mod">
          <ac:chgData name="Serena CESAREO" userId="S::s.cesareo@giuffrefl.it::4fb01ce6-369f-4bd0-b767-6ff63c0e4de5" providerId="AD" clId="Web-{76447D7C-8D26-4B50-9158-FE8A9B5D1EEC}" dt="2025-05-15T10:38:21.821" v="111" actId="20577"/>
          <ac:spMkLst>
            <pc:docMk/>
            <pc:sldMk cId="1319067602" sldId="282"/>
            <ac:spMk id="3" creationId="{863DCCAC-12DC-2E33-EC00-8E793E08525C}"/>
          </ac:spMkLst>
        </pc:spChg>
        <pc:spChg chg="mod">
          <ac:chgData name="Serena CESAREO" userId="S::s.cesareo@giuffrefl.it::4fb01ce6-369f-4bd0-b767-6ff63c0e4de5" providerId="AD" clId="Web-{76447D7C-8D26-4B50-9158-FE8A9B5D1EEC}" dt="2025-05-15T10:39:54.168" v="218" actId="1076"/>
          <ac:spMkLst>
            <pc:docMk/>
            <pc:sldMk cId="1319067602" sldId="282"/>
            <ac:spMk id="4" creationId="{E58EE639-4F8E-5BD0-9610-6B5B9B1572D7}"/>
          </ac:spMkLst>
        </pc:spChg>
        <pc:spChg chg="add mod">
          <ac:chgData name="Serena CESAREO" userId="S::s.cesareo@giuffrefl.it::4fb01ce6-369f-4bd0-b767-6ff63c0e4de5" providerId="AD" clId="Web-{76447D7C-8D26-4B50-9158-FE8A9B5D1EEC}" dt="2025-05-15T10:40:54.513" v="291" actId="20577"/>
          <ac:spMkLst>
            <pc:docMk/>
            <pc:sldMk cId="1319067602" sldId="282"/>
            <ac:spMk id="5" creationId="{FC3E1604-C9C2-50C9-D9B0-39536012E7B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B_145DA35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C_91EBE21B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0D_360250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0D_36025037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0D_36025037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C568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6-43A5-B9FE-5B6702BA04F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6259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6-43A5-B9FE-5B6702BA04F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984EF6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46-43A5-B9FE-5B6702BA0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5707775"/>
        <c:axId val="641624367"/>
      </c:barChart>
      <c:catAx>
        <c:axId val="208570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641624367"/>
        <c:crosses val="autoZero"/>
        <c:auto val="1"/>
        <c:lblAlgn val="ctr"/>
        <c:lblOffset val="100"/>
        <c:noMultiLvlLbl val="0"/>
      </c:catAx>
      <c:valAx>
        <c:axId val="64162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208570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0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35-418E-8D11-C412CFF3074F}"/>
              </c:ext>
            </c:extLst>
          </c:dPt>
          <c:dPt>
            <c:idx val="1"/>
            <c:bubble3D val="0"/>
            <c:spPr>
              <a:solidFill>
                <a:srgbClr val="00C5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35-418E-8D11-C412CFF3074F}"/>
              </c:ext>
            </c:extLst>
          </c:dPt>
          <c:dPt>
            <c:idx val="2"/>
            <c:bubble3D val="0"/>
            <c:spPr>
              <a:solidFill>
                <a:srgbClr val="FF62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35-418E-8D11-C412CFF3074F}"/>
              </c:ext>
            </c:extLst>
          </c:dPt>
          <c:dPt>
            <c:idx val="3"/>
            <c:bubble3D val="0"/>
            <c:spPr>
              <a:solidFill>
                <a:srgbClr val="984E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35-418E-8D11-C412CFF3074F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4-4623-A9A4-FCDBBE20E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97453135211085"/>
          <c:y val="0.13191620425636114"/>
          <c:w val="0.72205093729577829"/>
          <c:h val="0.7361675914872777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62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B6-4D7C-9B56-E14C06740CF2}"/>
              </c:ext>
            </c:extLst>
          </c:dPt>
          <c:dPt>
            <c:idx val="1"/>
            <c:bubble3D val="0"/>
            <c:spPr>
              <a:solidFill>
                <a:srgbClr val="00C5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B6-4D7C-9B56-E14C06740CF2}"/>
              </c:ext>
            </c:extLst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120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B6-4D7C-9B56-E14C06740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97453135211085"/>
          <c:y val="0.13191620425636114"/>
          <c:w val="0.72205093729577829"/>
          <c:h val="0.7361675914872777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62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6B-4B07-9535-3870982C400B}"/>
              </c:ext>
            </c:extLst>
          </c:dPt>
          <c:dPt>
            <c:idx val="1"/>
            <c:bubble3D val="0"/>
            <c:spPr>
              <a:solidFill>
                <a:srgbClr val="00C5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6B-4B07-9535-3870982C400B}"/>
              </c:ext>
            </c:extLst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120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6B-4B07-9535-3870982C4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97453135211085"/>
          <c:y val="0.13191620425636114"/>
          <c:w val="0.72205093729577829"/>
          <c:h val="0.7361675914872777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F62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92-4274-BC93-57E3277465E1}"/>
              </c:ext>
            </c:extLst>
          </c:dPt>
          <c:dPt>
            <c:idx val="1"/>
            <c:bubble3D val="0"/>
            <c:spPr>
              <a:solidFill>
                <a:srgbClr val="00C5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92-4274-BC93-57E3277465E1}"/>
              </c:ext>
            </c:extLst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120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92-4274-BC93-57E327746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38A9A65-2781-C491-F0A3-AFCB78B801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BDED6B-BC54-64B8-6B12-C625F7398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8774-1519-45A0-8D05-5A04EF777387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66A041-89C3-0E65-E8AD-19D5729E8A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F5D05C-DA53-7585-514B-6E2E57DD93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A2B53-5BA7-4DBD-AD5C-D4350C378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844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6C9CC-F2A1-4233-878D-E4B400E375EB}" type="datetimeFigureOut">
              <a:rPr lang="fr-FR" smtClean="0"/>
              <a:t>15/05/2025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A4FB9-C260-4B2D-9166-49252C09D4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361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A4FB9-C260-4B2D-9166-49252C09D43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29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_TITLE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FFE9DC-9D61-98CA-84F9-702D864C4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354"/>
            <a:ext cx="12192000" cy="686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Under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DA153-F1EE-36D7-ACC7-33407A8C22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19AF67C-72DB-29EF-DA15-4DE2C1E031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462" y="5652663"/>
            <a:ext cx="3341077" cy="5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7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61F002-516C-B280-D083-1E225D5E16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6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Under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FDE31-2E23-1A72-411C-E690C1A0EA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7145DFA-906F-ADE2-C6D7-C74B047E30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462" y="5652663"/>
            <a:ext cx="3341077" cy="5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4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FC45BB-194E-2D8A-3120-6D77CA9AD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42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Under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FDE31-2E23-1A72-411C-E690C1A0EA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28FDC00-126E-A222-5969-2FB1994BFB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462" y="5652663"/>
            <a:ext cx="3341077" cy="5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1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1ADAE5-61F9-E081-5548-713E0006A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6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Under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FDE31-2E23-1A72-411C-E690C1A0EA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5A9614-8329-30A7-A8C0-98654C3695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462" y="5652663"/>
            <a:ext cx="3341077" cy="5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3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CONTENT 3 PARTS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A37720-9B55-7AFB-A1B7-C4DFC32F9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5803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1EBBC40C-0945-86EC-056E-1F2F69FC3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C6871E8-3DB9-2A66-C8B0-685F7287B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2908"/>
            <a:ext cx="10515600" cy="888141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Content</a:t>
            </a:r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1BFD09A-0A69-12CE-5128-395B9A2872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9604" y="4297275"/>
            <a:ext cx="3220995" cy="8216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 1</a:t>
            </a:r>
          </a:p>
          <a:p>
            <a:pPr lvl="0"/>
            <a:r>
              <a:rPr lang="fr-FR"/>
              <a:t>Lorem ipsum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F64A8C2-C313-E21E-4CA3-3C10970CEF25}"/>
              </a:ext>
            </a:extLst>
          </p:cNvPr>
          <p:cNvCxnSpPr>
            <a:cxnSpLocks/>
          </p:cNvCxnSpPr>
          <p:nvPr userDrawn="1"/>
        </p:nvCxnSpPr>
        <p:spPr>
          <a:xfrm>
            <a:off x="609605" y="4166499"/>
            <a:ext cx="322099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987E4079-0FE2-83FB-05D2-5D6BD619CC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27418" y="2971370"/>
            <a:ext cx="1008000" cy="1008000"/>
          </a:xfrm>
          <a:prstGeom prst="ellipse">
            <a:avLst/>
          </a:prstGeom>
          <a:solidFill>
            <a:schemeClr val="accent3">
              <a:lumMod val="20000"/>
              <a:lumOff val="80000"/>
              <a:alpha val="81000"/>
            </a:schemeClr>
          </a:solidFill>
        </p:spPr>
        <p:txBody>
          <a:bodyPr anchor="ctr">
            <a:noAutofit/>
          </a:bodyPr>
          <a:lstStyle>
            <a:lvl1pPr marL="0" indent="0" algn="ctr">
              <a:buClrTx/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38B4B95-2102-F43C-F0D3-8F7B887F72B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506101" y="4297275"/>
            <a:ext cx="3220995" cy="8216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 2</a:t>
            </a:r>
          </a:p>
          <a:p>
            <a:pPr lvl="0"/>
            <a:r>
              <a:rPr lang="fr-FR"/>
              <a:t>Lorem ipsum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77D3DC5-144E-A11F-264D-4AE8D202D4CA}"/>
              </a:ext>
            </a:extLst>
          </p:cNvPr>
          <p:cNvCxnSpPr>
            <a:cxnSpLocks/>
          </p:cNvCxnSpPr>
          <p:nvPr userDrawn="1"/>
        </p:nvCxnSpPr>
        <p:spPr>
          <a:xfrm>
            <a:off x="4506102" y="4166499"/>
            <a:ext cx="322099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pour une image  4">
            <a:extLst>
              <a:ext uri="{FF2B5EF4-FFF2-40B4-BE49-F238E27FC236}">
                <a16:creationId xmlns:a16="http://schemas.microsoft.com/office/drawing/2014/main" id="{7095572D-35F0-E6B7-2C34-8CB0E0CF56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23915" y="2971370"/>
            <a:ext cx="1008000" cy="1008000"/>
          </a:xfrm>
          <a:prstGeom prst="ellipse">
            <a:avLst/>
          </a:prstGeom>
          <a:solidFill>
            <a:schemeClr val="accent3">
              <a:lumMod val="20000"/>
              <a:lumOff val="80000"/>
              <a:alpha val="81000"/>
            </a:schemeClr>
          </a:solidFill>
        </p:spPr>
        <p:txBody>
          <a:bodyPr anchor="ctr">
            <a:noAutofit/>
          </a:bodyPr>
          <a:lstStyle>
            <a:lvl1pPr marL="0" indent="0" algn="ctr">
              <a:buClrTx/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FFE045C-1087-7211-A363-18D77862C63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77885" y="4297275"/>
            <a:ext cx="3220995" cy="8216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 3</a:t>
            </a:r>
          </a:p>
          <a:p>
            <a:pPr lvl="0"/>
            <a:r>
              <a:rPr lang="fr-FR"/>
              <a:t>Lorem ipsum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68FCBF-0A74-D81F-FE9E-2866F30E23C1}"/>
              </a:ext>
            </a:extLst>
          </p:cNvPr>
          <p:cNvCxnSpPr>
            <a:cxnSpLocks/>
          </p:cNvCxnSpPr>
          <p:nvPr userDrawn="1"/>
        </p:nvCxnSpPr>
        <p:spPr>
          <a:xfrm>
            <a:off x="8377886" y="4166499"/>
            <a:ext cx="322099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2F9846A6-0C4A-C6FB-826F-8D009D56F26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95699" y="2971370"/>
            <a:ext cx="1008000" cy="1008000"/>
          </a:xfrm>
          <a:prstGeom prst="ellipse">
            <a:avLst/>
          </a:prstGeom>
          <a:solidFill>
            <a:schemeClr val="accent3">
              <a:lumMod val="20000"/>
              <a:lumOff val="80000"/>
              <a:alpha val="81000"/>
            </a:schemeClr>
          </a:solidFill>
        </p:spPr>
        <p:txBody>
          <a:bodyPr anchor="ctr">
            <a:noAutofit/>
          </a:bodyPr>
          <a:lstStyle>
            <a:lvl1pPr marL="0" indent="0" algn="ctr">
              <a:buClrTx/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1DB739-FBF5-DCCE-42D4-FA76FDE711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34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CONTENT 3 PARTS-Images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3D3F67-78C7-D08B-8D02-2A7506D61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5803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1EBBC40C-0945-86EC-056E-1F2F69FC3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C6871E8-3DB9-2A66-C8B0-685F7287B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2908"/>
            <a:ext cx="10515600" cy="888141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Content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434005-9DBE-182D-9FC0-9435161EDBC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9603" y="4443224"/>
            <a:ext cx="3240000" cy="8216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 1</a:t>
            </a:r>
          </a:p>
          <a:p>
            <a:pPr lvl="0"/>
            <a:r>
              <a:rPr lang="fr-FR"/>
              <a:t>Lorem ipsum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62A1730-90BB-1A23-25F3-5FB2FE348F2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2" y="2643092"/>
            <a:ext cx="3240000" cy="1620000"/>
          </a:xfrm>
          <a:prstGeom prst="rect">
            <a:avLst/>
          </a:prstGeom>
          <a:solidFill>
            <a:schemeClr val="accent3">
              <a:lumMod val="20000"/>
              <a:lumOff val="80000"/>
              <a:alpha val="81000"/>
            </a:schemeClr>
          </a:solidFill>
        </p:spPr>
        <p:txBody>
          <a:bodyPr anchor="ctr">
            <a:noAutofit/>
          </a:bodyPr>
          <a:lstStyle>
            <a:lvl1pPr marL="0" indent="0" algn="ctr">
              <a:buClrTx/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55C7C8-A8D7-78D2-8075-92ADCA9EEAC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506100" y="4443224"/>
            <a:ext cx="3240000" cy="8216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 2</a:t>
            </a:r>
          </a:p>
          <a:p>
            <a:pPr lvl="0"/>
            <a:r>
              <a:rPr lang="fr-FR"/>
              <a:t>Lorem ipsum</a:t>
            </a:r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7705123D-07C7-E2E1-0142-AC742189A93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06100" y="2643092"/>
            <a:ext cx="3240000" cy="1620000"/>
          </a:xfrm>
          <a:prstGeom prst="rect">
            <a:avLst/>
          </a:prstGeom>
          <a:solidFill>
            <a:schemeClr val="accent3">
              <a:lumMod val="20000"/>
              <a:lumOff val="80000"/>
              <a:alpha val="81000"/>
            </a:schemeClr>
          </a:solidFill>
        </p:spPr>
        <p:txBody>
          <a:bodyPr anchor="ctr">
            <a:noAutofit/>
          </a:bodyPr>
          <a:lstStyle>
            <a:lvl1pPr marL="0" indent="0" algn="ctr">
              <a:buClrTx/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8C4D38F-E50B-3C37-212A-99308002B01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77884" y="4443224"/>
            <a:ext cx="3240000" cy="8216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 3</a:t>
            </a:r>
          </a:p>
          <a:p>
            <a:pPr lvl="0"/>
            <a:r>
              <a:rPr lang="fr-FR"/>
              <a:t>Lorem ipsum</a:t>
            </a:r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F6DAC949-0DAC-0FD2-B0C0-5C26C299BC6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77884" y="2643092"/>
            <a:ext cx="3240000" cy="1620000"/>
          </a:xfrm>
          <a:prstGeom prst="rect">
            <a:avLst/>
          </a:prstGeom>
          <a:solidFill>
            <a:schemeClr val="accent3">
              <a:lumMod val="20000"/>
              <a:lumOff val="80000"/>
              <a:alpha val="81000"/>
            </a:schemeClr>
          </a:solidFill>
        </p:spPr>
        <p:txBody>
          <a:bodyPr anchor="ctr">
            <a:noAutofit/>
          </a:bodyPr>
          <a:lstStyle>
            <a:lvl1pPr marL="0" indent="0" algn="ctr">
              <a:buClrTx/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29D34C-F1AC-5C13-5969-C8CA36A1CC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1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CONTENT 4 PARTS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5C2E19-B473-F94E-D592-CF018561B2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5803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1EBBC40C-0945-86EC-056E-1F2F69FC35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F508318-91AD-1BBD-14DF-E962371B1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2908"/>
            <a:ext cx="10515600" cy="888141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Content</a:t>
            </a:r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37791A5-249F-C339-A1C5-7482DCE32CE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5989" y="4354941"/>
            <a:ext cx="2753498" cy="8152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 1</a:t>
            </a:r>
          </a:p>
          <a:p>
            <a:pPr lvl="0"/>
            <a:r>
              <a:rPr lang="fr-FR"/>
              <a:t>Lorem ipsum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98971EB-BED5-32EF-4A98-67F682FF6D2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261497" y="4354941"/>
            <a:ext cx="2753498" cy="8152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 2</a:t>
            </a:r>
          </a:p>
          <a:p>
            <a:pPr lvl="0"/>
            <a:r>
              <a:rPr lang="fr-FR"/>
              <a:t>Lorem ipsum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FFE27D4-B049-3E6F-A22A-F3EED95E0C8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77005" y="4354941"/>
            <a:ext cx="2753498" cy="8152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 3</a:t>
            </a:r>
          </a:p>
          <a:p>
            <a:pPr lvl="0"/>
            <a:r>
              <a:rPr lang="fr-FR"/>
              <a:t>Lorem ipsum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3F51493-1E77-19CC-1C5D-C63B0237B7B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092513" y="4354941"/>
            <a:ext cx="2753498" cy="81526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Part 4</a:t>
            </a:r>
          </a:p>
          <a:p>
            <a:pPr lvl="0"/>
            <a:r>
              <a:rPr lang="fr-FR"/>
              <a:t>Lorem ipsum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1B712D8-01AF-87E7-6C3F-64128EE0AE00}"/>
              </a:ext>
            </a:extLst>
          </p:cNvPr>
          <p:cNvCxnSpPr>
            <a:cxnSpLocks/>
          </p:cNvCxnSpPr>
          <p:nvPr userDrawn="1"/>
        </p:nvCxnSpPr>
        <p:spPr>
          <a:xfrm>
            <a:off x="345989" y="4220046"/>
            <a:ext cx="275349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1DA9731-78FB-6D6F-A560-F0D668642ED2}"/>
              </a:ext>
            </a:extLst>
          </p:cNvPr>
          <p:cNvCxnSpPr>
            <a:cxnSpLocks/>
          </p:cNvCxnSpPr>
          <p:nvPr userDrawn="1"/>
        </p:nvCxnSpPr>
        <p:spPr>
          <a:xfrm>
            <a:off x="3261497" y="4220046"/>
            <a:ext cx="275349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78EAEA9-9758-AACD-C196-0A18E2B0ED11}"/>
              </a:ext>
            </a:extLst>
          </p:cNvPr>
          <p:cNvCxnSpPr>
            <a:cxnSpLocks/>
          </p:cNvCxnSpPr>
          <p:nvPr userDrawn="1"/>
        </p:nvCxnSpPr>
        <p:spPr>
          <a:xfrm>
            <a:off x="6177692" y="4220046"/>
            <a:ext cx="275349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C30549A-A042-AF16-080A-C54AA44B8165}"/>
              </a:ext>
            </a:extLst>
          </p:cNvPr>
          <p:cNvCxnSpPr>
            <a:cxnSpLocks/>
          </p:cNvCxnSpPr>
          <p:nvPr userDrawn="1"/>
        </p:nvCxnSpPr>
        <p:spPr>
          <a:xfrm>
            <a:off x="9093886" y="4220046"/>
            <a:ext cx="275349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F4FF8CDD-3876-D378-AD89-A3B4C1A243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24904" y="3029036"/>
            <a:ext cx="1008000" cy="1008000"/>
          </a:xfrm>
          <a:prstGeom prst="ellipse">
            <a:avLst/>
          </a:prstGeom>
          <a:solidFill>
            <a:schemeClr val="accent3">
              <a:lumMod val="20000"/>
              <a:lumOff val="80000"/>
              <a:alpha val="81000"/>
            </a:schemeClr>
          </a:solidFill>
        </p:spPr>
        <p:txBody>
          <a:bodyPr anchor="ctr">
            <a:noAutofit/>
          </a:bodyPr>
          <a:lstStyle>
            <a:lvl1pPr marL="0" indent="0" algn="ctr">
              <a:buClrTx/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44E61462-1200-EAB2-5D3D-9EE5EBD27B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34246" y="3029036"/>
            <a:ext cx="1008000" cy="1008000"/>
          </a:xfrm>
          <a:prstGeom prst="ellipse">
            <a:avLst/>
          </a:prstGeom>
          <a:solidFill>
            <a:schemeClr val="accent3">
              <a:lumMod val="20000"/>
              <a:lumOff val="80000"/>
              <a:alpha val="81000"/>
            </a:schemeClr>
          </a:solidFill>
        </p:spPr>
        <p:txBody>
          <a:bodyPr anchor="ctr">
            <a:noAutofit/>
          </a:bodyPr>
          <a:lstStyle>
            <a:lvl1pPr marL="0" indent="0" algn="ctr">
              <a:buClrTx/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3" name="Espace réservé pour une image  4">
            <a:extLst>
              <a:ext uri="{FF2B5EF4-FFF2-40B4-BE49-F238E27FC236}">
                <a16:creationId xmlns:a16="http://schemas.microsoft.com/office/drawing/2014/main" id="{965A25DA-BC43-539A-3A9C-71478F4303A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49754" y="3029036"/>
            <a:ext cx="1008000" cy="1008000"/>
          </a:xfrm>
          <a:prstGeom prst="ellipse">
            <a:avLst/>
          </a:prstGeom>
          <a:solidFill>
            <a:schemeClr val="accent3">
              <a:lumMod val="20000"/>
              <a:lumOff val="80000"/>
              <a:alpha val="81000"/>
            </a:schemeClr>
          </a:solidFill>
        </p:spPr>
        <p:txBody>
          <a:bodyPr anchor="ctr">
            <a:noAutofit/>
          </a:bodyPr>
          <a:lstStyle>
            <a:lvl1pPr marL="0" indent="0" algn="ctr">
              <a:buClrTx/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4" name="Espace réservé pour une image  4">
            <a:extLst>
              <a:ext uri="{FF2B5EF4-FFF2-40B4-BE49-F238E27FC236}">
                <a16:creationId xmlns:a16="http://schemas.microsoft.com/office/drawing/2014/main" id="{DA667E86-96A2-E364-D452-4F03389F00F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65262" y="3029036"/>
            <a:ext cx="1008000" cy="1008000"/>
          </a:xfrm>
          <a:prstGeom prst="ellipse">
            <a:avLst/>
          </a:prstGeom>
          <a:solidFill>
            <a:schemeClr val="accent3">
              <a:lumMod val="20000"/>
              <a:lumOff val="80000"/>
              <a:alpha val="81000"/>
            </a:schemeClr>
          </a:solidFill>
        </p:spPr>
        <p:txBody>
          <a:bodyPr anchor="ctr">
            <a:noAutofit/>
          </a:bodyPr>
          <a:lstStyle>
            <a:lvl1pPr marL="0" indent="0" algn="ctr">
              <a:buClrTx/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38AD4-3DD5-89F7-EA89-2987CDC8DD6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1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CONTENT MORE THAN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0966F-B297-119E-4B62-BD3EE58BC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2" y="430718"/>
            <a:ext cx="11466511" cy="403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BCBDF738-F5F8-B69E-77F7-D41D181EAD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9241" y="5415509"/>
            <a:ext cx="753517" cy="753517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85FC4BE7-C2EC-D36E-9A84-F2689EFA4F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B2332F8C-A486-75F7-C1D8-547BB60F94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2" y="1189607"/>
            <a:ext cx="11466511" cy="4740127"/>
          </a:xfrm>
        </p:spPr>
        <p:txBody>
          <a:bodyPr anchor="ctr">
            <a:normAutofit/>
          </a:bodyPr>
          <a:lstStyle>
            <a:lvl1pPr marL="541338" indent="-541338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  <a:defRPr sz="2000" b="1">
                <a:solidFill>
                  <a:srgbClr val="000000"/>
                </a:solidFill>
                <a:latin typeface="+mn-lt"/>
                <a:cs typeface="Calibri" panose="020F0502020204030204" pitchFamily="34" charset="0"/>
              </a:defRPr>
            </a:lvl1pPr>
            <a:lvl2pPr marL="538163" indent="-273050">
              <a:buClr>
                <a:schemeClr val="accent6"/>
              </a:buClr>
              <a:buFont typeface="Wingdings" panose="05000000000000000000" pitchFamily="2" charset="2"/>
              <a:buChar char="ü"/>
              <a:defRPr sz="1400">
                <a:solidFill>
                  <a:srgbClr val="0D1E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7550" indent="-179388">
              <a:buClr>
                <a:schemeClr val="accent6"/>
              </a:buClr>
              <a:buFont typeface="Arial" panose="020B0604020202020204" pitchFamily="34" charset="0"/>
              <a:buChar char="-"/>
              <a:defRPr sz="1200">
                <a:solidFill>
                  <a:srgbClr val="0D1E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42E2E-A5AC-55B3-1535-5B13683AE04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54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2_CONTENT MORE THAN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0966F-B297-119E-4B62-BD3EE58BC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2" y="430718"/>
            <a:ext cx="11466511" cy="403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BCBDF738-F5F8-B69E-77F7-D41D181EAD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9241" y="5415509"/>
            <a:ext cx="753517" cy="753517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85FC4BE7-C2EC-D36E-9A84-F2689EFA4F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ABB6B57F-4F7F-885D-032C-CAAAFC803F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825" y="1638632"/>
            <a:ext cx="900000" cy="9000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F4D5FEE-0596-2DF2-AA3F-B3F1AE2108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825" y="3108064"/>
            <a:ext cx="900000" cy="9000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154D23B-C7F4-5620-11FD-043E75B167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825" y="4577496"/>
            <a:ext cx="900000" cy="9000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050CE8AB-6FF2-A2D6-6BC2-9B4359423D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7584" y="1638632"/>
            <a:ext cx="900000" cy="9000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0ABBD985-9C08-7855-C3FE-1847883160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7026" y="3108064"/>
            <a:ext cx="900000" cy="9000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190546C0-7E8A-F303-D333-8B93F0499A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7584" y="4577496"/>
            <a:ext cx="900000" cy="9000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630435D-2DD2-166E-566F-88C43AC86B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8382" y="3108064"/>
            <a:ext cx="4459289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change the styles of the text</a:t>
            </a:r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AECDFE36-029E-D160-52DE-DC6545A567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8382" y="1638632"/>
            <a:ext cx="4459289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change the styles of the text</a:t>
            </a:r>
            <a:endParaRPr lang="fr-FR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447A019-809A-9310-CE75-67E445B46D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58382" y="4577496"/>
            <a:ext cx="4459289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change the styles of the text</a:t>
            </a:r>
            <a:endParaRPr lang="fr-FR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A3DE3E7D-5228-5455-7350-27EC2CFE59C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67584" y="3108064"/>
            <a:ext cx="4459289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change the styles of the text</a:t>
            </a:r>
            <a:endParaRPr lang="fr-FR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61FCE63D-926C-DF39-A02F-950953F1B1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67584" y="1638632"/>
            <a:ext cx="4459289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change the styles of the text</a:t>
            </a:r>
            <a:endParaRPr lang="fr-FR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2A02FC8F-C194-5CD0-0309-C84271CEBB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67584" y="4577496"/>
            <a:ext cx="4459289" cy="9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change the styles of the text</a:t>
            </a:r>
            <a:endParaRPr lang="fr-FR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A7E9AB-2D50-AAD1-FC2A-6F2B67CEE49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19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SECTION DIVIDER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4FFE0D-EB2D-5DE3-4BF6-8753FE1AD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354"/>
            <a:ext cx="12192000" cy="514307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058F96D-4329-1BF1-82CB-F5630729BE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84345"/>
            <a:ext cx="12192000" cy="254465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CB457-3DED-877A-A8D8-708E39A9D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6CE2051-34C7-F11D-16F0-48BAA2EEFB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2031" y="5639887"/>
            <a:ext cx="3727939" cy="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90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57DCF7-A69B-D3CD-08B2-CA0CD0B0B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18893" cy="51651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ADA6F4-ED8E-1E55-EB53-BCD491FDC7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84345"/>
            <a:ext cx="12192000" cy="254465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98994-1DC8-2A2D-3955-FB35E00C38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CAC35E0-A1E6-F935-4089-57BD915C47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2031" y="5639887"/>
            <a:ext cx="3727939" cy="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6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E2840C-239E-4DE4-6E3E-7F2069BC9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3"/>
            <a:ext cx="12192000" cy="6842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Under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F1A84A-1AC8-421C-613A-BE2179E44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6E32CC5-E343-C643-21FB-6BA9D86E1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462" y="5652663"/>
            <a:ext cx="3341077" cy="5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36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21407-EE19-8DEB-7583-339A75150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70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B61A7-D457-BB39-8490-1860A4997E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84345"/>
            <a:ext cx="12192000" cy="254465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62FD2-233F-04F8-B341-E1D4A049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950F0CB-1A48-624D-0A6D-6DF2A989F5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2031" y="5639887"/>
            <a:ext cx="3727939" cy="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51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C132FD-B5E6-6BFC-B4FA-C10873107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51387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058F96D-4329-1BF1-82CB-F5630729BE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84345"/>
            <a:ext cx="12192000" cy="254465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CB457-3DED-877A-A8D8-708E39A9D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C4A0403-1C2A-488B-C380-8627C35647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2031" y="5639887"/>
            <a:ext cx="3727939" cy="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39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EA9675-BF98-0E9A-DC7D-B35E31FC9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51651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ADA6F4-ED8E-1E55-EB53-BCD491FDC7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84345"/>
            <a:ext cx="12192000" cy="254465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98994-1DC8-2A2D-3955-FB35E00C38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AF4F65F-A2C9-7538-F927-4967A5FBC1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2031" y="5639887"/>
            <a:ext cx="3727939" cy="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46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598C5D-C68A-261F-C53E-B496DFF2F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5165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B61A7-D457-BB39-8490-1860A4997E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84345"/>
            <a:ext cx="12192000" cy="254465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62FD2-233F-04F8-B341-E1D4A049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456B946-B57B-BFA4-9466-64DF655DB0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2031" y="5639887"/>
            <a:ext cx="3727939" cy="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5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C83CAC-90D7-3710-D89D-4FE3D6BEDE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387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058F96D-4329-1BF1-82CB-F5630729BE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84345"/>
            <a:ext cx="12192000" cy="254465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CB457-3DED-877A-A8D8-708E39A9D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1D1104F-CA6B-6210-9FE7-18F310C48A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2031" y="5639887"/>
            <a:ext cx="3727939" cy="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68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7C720F-E074-CE7B-1A4F-16DC20343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51651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ADA6F4-ED8E-1E55-EB53-BCD491FDC7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84345"/>
            <a:ext cx="12192000" cy="254465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98994-1DC8-2A2D-3955-FB35E00C38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7CE9AA2-A12B-E30D-C82D-7C38A1DDE1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2031" y="5639887"/>
            <a:ext cx="3727939" cy="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55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853600-BB59-A6D5-5750-BC81AC6D5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84081" cy="5165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B61A7-D457-BB39-8490-1860A4997E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84345"/>
            <a:ext cx="12192000" cy="254465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62FD2-233F-04F8-B341-E1D4A049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5444004-7CBC-633F-C172-4C64CE2FCA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2031" y="5639887"/>
            <a:ext cx="3727939" cy="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91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6B23C-29AF-31A2-CC59-6FFDBD0A71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51387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058F96D-4329-1BF1-82CB-F5630729BE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84345"/>
            <a:ext cx="12192000" cy="254465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CB457-3DED-877A-A8D8-708E39A9D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865D7CF-5E65-F46F-6BFA-BFDFF91646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2031" y="5639887"/>
            <a:ext cx="3727939" cy="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27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66F33F-53EC-99C6-C14D-4105585F6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51651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ADA6F4-ED8E-1E55-EB53-BCD491FDC7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84345"/>
            <a:ext cx="12192000" cy="254465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98994-1DC8-2A2D-3955-FB35E00C38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C72FA6F-DC9C-FA42-4B7A-4DCB1E4580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2031" y="5639887"/>
            <a:ext cx="3727939" cy="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36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D6FC8-0581-7FDA-5758-4CA8F8A46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5165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B61A7-D457-BB39-8490-1860A4997E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84345"/>
            <a:ext cx="12192000" cy="254465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62FD2-233F-04F8-B341-E1D4A049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148012F-1632-8DBB-B905-BE60CD0DE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2031" y="5639887"/>
            <a:ext cx="3727939" cy="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8C5F12-8E43-2AE6-474E-66721D537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Under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FDE31-2E23-1A72-411C-E690C1A0EA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B1833D3-469F-6BFF-07BE-890E1D72FC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462" y="5652663"/>
            <a:ext cx="3341077" cy="5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93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6CEBDDC-8685-0166-CCA0-BD35A8DB86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13A76-CD7E-3C97-F1E2-1A91132DB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884345"/>
            <a:ext cx="12192000" cy="2544655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3E568-C343-B2E0-A836-3B0212745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D20E5C1-42DC-9D9D-4393-373F9F990B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2031" y="5639887"/>
            <a:ext cx="3727939" cy="6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8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EF58490B-ACF0-2F07-E054-86D95441A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E43678A1-64B7-D955-1BB6-DDA8C8F0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GB"/>
              <a:t>Example of 1 column layout (24pt heading)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F4C34C38-DDB3-6B69-E879-29B39FF3EB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180000" indent="-180000">
              <a:spcBef>
                <a:spcPts val="600"/>
              </a:spcBef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C8ADE2E-B828-E845-A011-074A7C62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19655"/>
            <a:ext cx="52578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B0E500F-D250-4713-E461-DB015A3E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66" y="6319655"/>
            <a:ext cx="49633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F23B3-B479-B1CE-DC72-71699E26EC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92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EF58490B-ACF0-2F07-E054-86D95441A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E43678A1-64B7-D955-1BB6-DDA8C8F0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GB"/>
              <a:t>Example of 1 column layout (24pt heading)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F4C34C38-DDB3-6B69-E879-29B39FF3EB8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180000" indent="-180000">
              <a:spcBef>
                <a:spcPts val="600"/>
              </a:spcBef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spcBef>
                <a:spcPts val="600"/>
              </a:spcBef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C8ADE2E-B828-E845-A011-074A7C62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19655"/>
            <a:ext cx="52578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B0E500F-D250-4713-E461-DB015A3E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66" y="6319655"/>
            <a:ext cx="49633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191CC62-B701-CA9E-AD46-C34240280C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363" y="910800"/>
            <a:ext cx="11466000" cy="396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/>
              <a:t>With sub-heading 22pt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6E35E-A86A-9655-6F90-D84F0C7847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0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EF58490B-ACF0-2F07-E054-86D95441A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C0454B03-982B-1330-2C8F-979A4D40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GB"/>
              <a:t>Example of 2 column layout (24pt heading)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835D3D6F-AD2B-A223-BA8E-0FED430A7A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1710000"/>
            <a:ext cx="5626800" cy="399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98CC32E9-2C13-EFE6-BBFF-FA4837C578E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6277" y="1710000"/>
            <a:ext cx="5626800" cy="399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F97221-A550-C0FF-F19C-1CD3E5E3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19655"/>
            <a:ext cx="52578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6778C-CB02-E2E5-A123-1F3624D5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66" y="6319655"/>
            <a:ext cx="49633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34A246-97CE-3DC7-22C5-D99B164E86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93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EF58490B-ACF0-2F07-E054-86D95441A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F7B809B3-332A-CAE1-8BA5-01AAE31C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GB"/>
              <a:t>Example of 2 column layout (24pt heading)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94BC185-5517-5E34-F134-7A2E38353C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363" y="910800"/>
            <a:ext cx="11466000" cy="396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/>
              <a:t>With sub-heading 22pt</a:t>
            </a:r>
            <a:endParaRPr lang="en-GB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0EC9D0FA-B6CD-A4C5-7D61-C97FBB6BF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1800618"/>
            <a:ext cx="5626800" cy="399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2EF95F81-C833-3455-3C0C-B5D4EE0E2BA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6277" y="1800618"/>
            <a:ext cx="5626800" cy="399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EFD8BD-FBDC-B772-2D98-AD68D732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19655"/>
            <a:ext cx="52578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90F03B-63DA-6E6E-8D38-9C1E386B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66" y="6319655"/>
            <a:ext cx="49633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776734-781C-C5E0-F2E3-37EF37F98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88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EF58490B-ACF0-2F07-E054-86D95441A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A474D71F-62CC-22AA-1472-CDD3F62A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GB"/>
              <a:t>Example of 2 column layout (24pt heading) with column headings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D725082-367B-7DCB-A5DD-4D8955EA1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710000"/>
            <a:ext cx="5626800" cy="604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AD71C07-97F3-FC48-E4C7-90F79BAC11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6277" y="1710000"/>
            <a:ext cx="5626800" cy="604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96EE1045-D26B-B499-FC60-EF055FB509E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0363" y="2319570"/>
            <a:ext cx="5626800" cy="388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4D61C2D3-DCF6-8A27-A33A-C691A6F26BD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6277" y="2319570"/>
            <a:ext cx="5626800" cy="388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0F83EA4-21A7-C4BF-E0C4-CBBDB8C3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19655"/>
            <a:ext cx="52578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471FD0-5E85-16F3-533B-2E4B4D98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66" y="6319655"/>
            <a:ext cx="49633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FC92D-94FA-0625-617B-CC03093DCF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497"/>
            <a:ext cx="12179983" cy="1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96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EF58490B-ACF0-2F07-E054-86D95441A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8145F6F1-F9BB-1E03-8923-E5587B1D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GB"/>
              <a:t>Example of 2 column layout (24pt heading) with column headings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79C40DC-9994-0470-BC61-31F759695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710000"/>
            <a:ext cx="5626800" cy="6048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8B85374-17D5-AEFD-ABCF-BF84555CFA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538" y="1710000"/>
            <a:ext cx="5626800" cy="604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DE18EE8-A15D-1749-35F6-45F6A18A95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910800"/>
            <a:ext cx="11466512" cy="39600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/>
              <a:t>With sub-heading 22pt</a:t>
            </a:r>
            <a:endParaRPr lang="en-GB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F477EEB-6846-1D12-298E-F61A2E74D6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2319571"/>
            <a:ext cx="5626800" cy="388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1A888101-5458-2740-B1AC-B2A4536D03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9538" y="2319571"/>
            <a:ext cx="5626800" cy="388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5AE35E0-02AB-8026-6228-205615AC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19655"/>
            <a:ext cx="52578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AFA119-C916-6F4F-EF69-5DE42C41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66" y="6319655"/>
            <a:ext cx="49633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CDDC8-4AC0-E09E-13C3-B8F0C7E90F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68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EF58490B-ACF0-2F07-E054-86D95441A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D8C69-0284-7557-2A96-141B86C8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GB"/>
              <a:t>Example of 3 column layout (24pt heading)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0F3F795-2100-4357-FBC7-B0E9565A0F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000" y="910800"/>
            <a:ext cx="11466000" cy="39600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/>
              <a:t>With sub-heading 22pt</a:t>
            </a:r>
            <a:endParaRPr lang="en-GB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4F4C31E-14C9-71D0-E910-179E22FD4C9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74372" y="1907258"/>
            <a:ext cx="3671999" cy="399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B8CAC5C-9FA9-73CF-DAE3-C3DE8A28560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57000" y="1907258"/>
            <a:ext cx="3671999" cy="399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5F58F12C-1AA1-C880-0915-193388A16C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53498" y="1907258"/>
            <a:ext cx="3671999" cy="399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0FE39D-503E-EE12-71DF-F34F82E2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19655"/>
            <a:ext cx="52578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82AE1B-C2E9-2DE2-B5B7-D7561574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66" y="6319655"/>
            <a:ext cx="49633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8482B0-4AB3-93F1-3859-727215DC5C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9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EF58490B-ACF0-2F07-E054-86D95441A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D8C69-0284-7557-2A96-141B86C8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GB"/>
              <a:t>Example of 3 column layout (24pt heading) with column headings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0F3F795-2100-4357-FBC7-B0E9565A0F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000" y="910800"/>
            <a:ext cx="11466000" cy="39600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/>
              <a:t>With sub-heading 22pt</a:t>
            </a:r>
            <a:endParaRPr lang="en-GB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94F4C31E-14C9-71D0-E910-179E22FD4C9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67368" y="2408400"/>
            <a:ext cx="3671999" cy="381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B8CAC5C-9FA9-73CF-DAE3-C3DE8A28560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52811" y="2408400"/>
            <a:ext cx="3671999" cy="381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5F58F12C-1AA1-C880-0915-193388A16C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190" y="2408400"/>
            <a:ext cx="3671999" cy="381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EF5BACA-69FE-F668-2492-17E0D20B5C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367" y="1777962"/>
            <a:ext cx="3672000" cy="604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A1557AE-8EF1-8D81-F8DC-9120B45677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52810" y="1777962"/>
            <a:ext cx="3672000" cy="604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BE703ED-8887-922C-2F0A-23D85BE010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45189" y="1777962"/>
            <a:ext cx="3672000" cy="604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21A849-D07E-7079-4F0C-71C751EC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19655"/>
            <a:ext cx="52578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6FE3F3-0643-FC2C-9959-5CB1E180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66" y="6319655"/>
            <a:ext cx="49633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6C3FB-4765-3DC6-875C-B92C2FDD2A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97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EF58490B-ACF0-2F07-E054-86D95441A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BE8C7B0-A95F-693D-261D-5E8D09CB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GB"/>
              <a:t>Example of 4 column layout (24pt heading)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1EB04FE-3D86-01CC-92F4-DE77DC0617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000" y="910800"/>
            <a:ext cx="11466000" cy="39600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/>
              <a:t>With sub-heading 22pt</a:t>
            </a:r>
            <a:endParaRPr lang="en-GB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FA6C01D9-78E5-C634-CAC3-785DC967593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9807" y="1793920"/>
            <a:ext cx="2739356" cy="414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9A422A76-74FC-0E0D-D2DD-8639D37837C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274240" y="1793920"/>
            <a:ext cx="2739356" cy="414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CB03EE65-15F7-9653-5588-82A3C22C274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182197" y="1793920"/>
            <a:ext cx="2739356" cy="414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E2DEF6DF-8C5D-A20B-A365-C3B78BFACE2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106629" y="1793920"/>
            <a:ext cx="2739356" cy="414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C0B7022-E874-BD7E-0B74-DD2148D2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19655"/>
            <a:ext cx="52578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1B72D9-6F44-FBD5-9ED9-6A15482D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66" y="6319655"/>
            <a:ext cx="49633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C205D-ABC7-7BED-AB2B-849B86C812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497"/>
            <a:ext cx="12179983" cy="1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3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C873E5-9187-3260-DA8F-BD8FA0334C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6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Under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FDE31-2E23-1A72-411C-E690C1A0EA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E3491A6-4B2C-2E99-7786-2ECACA9981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462" y="5652663"/>
            <a:ext cx="3341077" cy="5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43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EF58490B-ACF0-2F07-E054-86D95441A1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BE8C7B0-A95F-693D-261D-5E8D09CBD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Example of 4 column layout (24pt heading) with column headings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1EB04FE-3D86-01CC-92F4-DE77DC0617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000" y="910800"/>
            <a:ext cx="11466000" cy="39600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With sub-heading 22pt</a:t>
            </a:r>
            <a:endParaRPr lang="en-GB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FA6C01D9-78E5-C634-CAC3-785DC967593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3394" y="2320330"/>
            <a:ext cx="2700000" cy="388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9A422A76-74FC-0E0D-D2DD-8639D37837C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276712" y="2320330"/>
            <a:ext cx="2700000" cy="388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CB03EE65-15F7-9653-5588-82A3C22C274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00030" y="2320330"/>
            <a:ext cx="2700000" cy="388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E2DEF6DF-8C5D-A20B-A365-C3B78BFACE2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123347" y="2320330"/>
            <a:ext cx="2700000" cy="388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C8C0CBF-3D9A-7382-D3F2-6EBADB271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394" y="1770649"/>
            <a:ext cx="2700000" cy="51673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1A304C8-B755-771A-52FF-942528F0CE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76712" y="1770649"/>
            <a:ext cx="2700000" cy="51673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50EE12B-27E1-F58E-9EE5-A60917F44A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00030" y="1770649"/>
            <a:ext cx="2700000" cy="51673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457EFE6-C56E-5941-BD09-DA0D35891B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23347" y="1770649"/>
            <a:ext cx="2700000" cy="51673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B3D447B-3F26-6D5E-C16A-EED27B52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19655"/>
            <a:ext cx="52578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DC5106-BD8C-DF96-1D8D-0EFA1662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66" y="6319655"/>
            <a:ext cx="49633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6F481B-AFE5-14D5-0836-02A6FF09FD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69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FC36A0-2503-12CD-EA10-CF91A0478A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94E84C-58EA-EE31-2D97-79B7AC5450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42996993-90A2-44A0-A6F2-DC921BAD9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FCAD274-823F-D021-0529-25B49EBEE09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9424" y="4185851"/>
            <a:ext cx="3600451" cy="1980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0000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  <a:latin typeface="+mn-lt"/>
              </a:defRPr>
            </a:lvl2pPr>
            <a:lvl3pPr marL="91440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 marL="137160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 marL="182880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600"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5F78BD6B-C82D-11DC-29F5-405997FF6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577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B00F9AB7-69A0-0B5C-8C94-D9C943FA77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95776" y="4185851"/>
            <a:ext cx="3600449" cy="1980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0000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  <a:latin typeface="+mn-lt"/>
              </a:defRPr>
            </a:lvl2pPr>
            <a:lvl3pPr marL="91440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 marL="137160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 marL="182880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 marL="228600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4BE0CA9B-D3E9-0251-9051-6C36E394C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1212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476E944-7A53-A1B1-DBB6-7B8FE91F2F7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12126" y="4185851"/>
            <a:ext cx="3600449" cy="19800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0000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  <a:latin typeface="+mn-lt"/>
              </a:defRPr>
            </a:lvl2pPr>
            <a:lvl3pPr marL="91440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 marL="137160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 marL="182880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 marL="228600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A4AAB3-176A-2508-3BCA-C8FD42479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GB"/>
              <a:t>Example of 3 column layout (24pt heading) with pictures headings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53FC885-9F6E-947E-E963-4E3A2D3A7A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0000" y="910800"/>
            <a:ext cx="11466000" cy="39600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/>
              <a:t>With sub-heading 22pt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A902F1-B0F0-8912-40D1-AF0D3CA09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90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A10D58-5D59-D289-122E-B5DC279F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GB"/>
              <a:t>Example of title only layout (24pt heading)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65D3ED2-7868-10C9-D4FA-A57A6335B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9C5F7A-E552-5089-D1FC-7ADA6E3F4E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36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A10D58-5D59-D289-122E-B5DC279F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GB"/>
              <a:t>Example of title only layout (24pt heading)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C6D2209-68AD-BF96-2EB7-5C9C16D01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910800"/>
            <a:ext cx="11466512" cy="396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</a:lstStyle>
          <a:p>
            <a:r>
              <a:rPr lang="en-US"/>
              <a:t>With sub-heading 22pt</a:t>
            </a:r>
            <a:endParaRPr lang="en-GB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65D3ED2-7868-10C9-D4FA-A57A6335B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46CFEF-40D0-785F-BAFF-A6DAD4917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78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8D28E07-046E-3D6C-F567-16A2B16D1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66C6FBD-4F93-9158-C792-7465189D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430718"/>
            <a:ext cx="5626800" cy="403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GB"/>
              <a:t>Example of image right layout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2A3D8C9-83AD-CF85-3A41-F7599FDA20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2799" y="430717"/>
            <a:ext cx="5626800" cy="54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0C526E0-1FF4-D9FD-7F6E-C3517D3CA37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9806" y="1899517"/>
            <a:ext cx="5626800" cy="399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8040C-17D3-1E2B-E959-09F423D5C5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68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653418FE-90B5-2CD8-D6BC-B44738EF0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EC349FBE-92D5-4E8B-5959-F8F0684FD7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432000"/>
            <a:ext cx="5627561" cy="54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1EBA69D5-A8A0-7B5A-7CAE-FA7870FA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361" y="430718"/>
            <a:ext cx="5626800" cy="4032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GB"/>
              <a:t>Example of image left layout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EB8A92F-89E8-868F-7A13-EF6C7C711B9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85231" y="1899517"/>
            <a:ext cx="5626800" cy="399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0000"/>
                </a:solidFill>
              </a:defRPr>
            </a:lvl1pPr>
            <a:lvl2pPr marL="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2pPr>
            <a:lvl3pPr marL="36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3pPr>
            <a:lvl4pPr marL="540000" indent="-18000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4pPr>
            <a:lvl5pPr marL="720000" indent="-180000">
              <a:lnSpc>
                <a:spcPct val="100000"/>
              </a:lnSpc>
              <a:defRPr sz="1600">
                <a:solidFill>
                  <a:srgbClr val="000000"/>
                </a:solidFill>
              </a:defRPr>
            </a:lvl5pPr>
          </a:lstStyle>
          <a:p>
            <a:r>
              <a:rPr lang="en-GB"/>
              <a:t>16pt body copy. This content holder can be used to place text, pictures, charts, multimedia etc.</a:t>
            </a:r>
          </a:p>
          <a:p>
            <a:r>
              <a:rPr lang="en-GB"/>
              <a:t>Level 1 text 16pt</a:t>
            </a:r>
          </a:p>
          <a:p>
            <a:pPr lvl="1"/>
            <a:r>
              <a:rPr lang="en-GB"/>
              <a:t>Level 2 text 16pt</a:t>
            </a:r>
          </a:p>
          <a:p>
            <a:pPr lvl="2"/>
            <a:r>
              <a:rPr lang="en-GB"/>
              <a:t>Level 3 text 16pt</a:t>
            </a:r>
          </a:p>
          <a:p>
            <a:pPr lvl="3"/>
            <a:r>
              <a:rPr lang="en-GB"/>
              <a:t>Level 4 text 16pt</a:t>
            </a:r>
          </a:p>
          <a:p>
            <a:pPr lvl="4"/>
            <a:r>
              <a:rPr lang="en-GB"/>
              <a:t>Level 5 text 16pt</a:t>
            </a:r>
          </a:p>
          <a:p>
            <a:endParaRPr lang="en-GB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0EB2D21-8586-ACF0-F7FE-DCD8B7E8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19655"/>
            <a:ext cx="52578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E6C8A18-79B6-9DEA-91AB-E2C82D91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66" y="6319655"/>
            <a:ext cx="49633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0D495-0369-2CEA-3D2C-F51E313621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38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293F659-4D87-4C3F-E6E8-0EB4E5018F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806" y="422570"/>
            <a:ext cx="11474706" cy="4032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change the title</a:t>
            </a:r>
            <a:endParaRPr lang="fr-FR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2296AE27-5375-F2E2-347D-6D8AFC5A17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997" y="2219218"/>
            <a:ext cx="6416579" cy="54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change the styles of the title</a:t>
            </a:r>
            <a:endParaRPr lang="fr-FR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CE3BCF54-3CB5-A72D-3D8F-964FC3126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996" y="2769633"/>
            <a:ext cx="6416579" cy="3038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change the styles of the text</a:t>
            </a:r>
            <a:endParaRPr lang="fr-FR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C4A4153B-6C9C-B1E7-7FA4-BBA1AD982B3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87734" y="1571947"/>
            <a:ext cx="4522988" cy="42360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insert object</a:t>
            </a:r>
            <a:endParaRPr lang="fr-FR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26FEF7C0-E7D1-2234-99C2-3312633C3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1E739DF-A09E-D1F3-C911-BA924E7F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19655"/>
            <a:ext cx="52578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708E5DC-2EF2-972A-D062-615DCC70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866" y="6319655"/>
            <a:ext cx="49633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6B84F-A6C6-B816-5980-6B22110F1A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39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010EA0-A8D1-4456-E34F-52F983E75C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2AA49F-5098-4D06-D788-B4C47C2FA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9B48BB4D-B724-5C28-0AFD-2FE4699AD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04" y="6282210"/>
            <a:ext cx="436005" cy="436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31F66A-7A8D-7430-21C5-25891B869D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570357-0E20-96B7-0DCC-E7E97F24A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6842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Under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FDE31-2E23-1A72-411C-E690C1A0EA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8E24621-1C19-5B7E-4F29-B023C4AC9B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462" y="5652663"/>
            <a:ext cx="3341077" cy="5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1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DA433E-21B8-A3DC-4921-26939EA7A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6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Under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FDE31-2E23-1A72-411C-E690C1A0EA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F0E43BB-8FBD-0C99-6C63-35742F2F4A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462" y="5652663"/>
            <a:ext cx="3341077" cy="5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8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505FA2-D759-503B-0455-ACE44D062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Under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FDE31-2E23-1A72-411C-E690C1A0EA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460C53E-9637-F390-5FBF-EAA7A0B798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462" y="5652663"/>
            <a:ext cx="3341077" cy="5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3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A2383B-702F-0C63-0474-5C9F6329F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42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Under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FDE31-2E23-1A72-411C-E690C1A0EA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7FB53B3-4534-45F5-899C-98136A6156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462" y="5652663"/>
            <a:ext cx="3341077" cy="5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9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-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3254A3-780C-E5DE-DC3E-7BB2A428A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84081" cy="6857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22363"/>
            <a:ext cx="12192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add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602038"/>
            <a:ext cx="12192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Under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FDE31-2E23-1A72-411C-E690C1A0EA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753394"/>
            <a:ext cx="12191999" cy="10450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6E15A92-0848-5E25-D7A4-2C14815AD5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462" y="5652663"/>
            <a:ext cx="3341077" cy="5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0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168" y="186809"/>
            <a:ext cx="10515600" cy="724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319655"/>
            <a:ext cx="5257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3866" y="6319655"/>
            <a:ext cx="49633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D2CBC9-B129-45D1-AF0F-15ADDFE8B7D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3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97" r:id="rId2"/>
    <p:sldLayoutId id="2147483798" r:id="rId3"/>
    <p:sldLayoutId id="2147483801" r:id="rId4"/>
    <p:sldLayoutId id="2147483800" r:id="rId5"/>
    <p:sldLayoutId id="2147483799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727" r:id="rId13"/>
    <p:sldLayoutId id="2147483794" r:id="rId14"/>
    <p:sldLayoutId id="2147483728" r:id="rId15"/>
    <p:sldLayoutId id="2147483663" r:id="rId16"/>
    <p:sldLayoutId id="2147483737" r:id="rId17"/>
    <p:sldLayoutId id="2147483733" r:id="rId18"/>
    <p:sldLayoutId id="2147483705" r:id="rId19"/>
    <p:sldLayoutId id="2147483731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788" r:id="rId30"/>
    <p:sldLayoutId id="2147483675" r:id="rId31"/>
    <p:sldLayoutId id="2147483739" r:id="rId32"/>
    <p:sldLayoutId id="2147483714" r:id="rId33"/>
    <p:sldLayoutId id="2147483716" r:id="rId34"/>
    <p:sldLayoutId id="2147483715" r:id="rId35"/>
    <p:sldLayoutId id="2147483717" r:id="rId36"/>
    <p:sldLayoutId id="2147483718" r:id="rId37"/>
    <p:sldLayoutId id="2147483720" r:id="rId38"/>
    <p:sldLayoutId id="2147483719" r:id="rId39"/>
    <p:sldLayoutId id="2147483721" r:id="rId40"/>
    <p:sldLayoutId id="2147483738" r:id="rId41"/>
    <p:sldLayoutId id="2147483702" r:id="rId42"/>
    <p:sldLayoutId id="2147483735" r:id="rId43"/>
    <p:sldLayoutId id="2147483704" r:id="rId44"/>
    <p:sldLayoutId id="2147483677" r:id="rId45"/>
    <p:sldLayoutId id="2147483706" r:id="rId46"/>
    <p:sldLayoutId id="2147483796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7.svg"/><Relationship Id="rId299" Type="http://schemas.openxmlformats.org/officeDocument/2006/relationships/image" Target="../media/image319.svg"/><Relationship Id="rId21" Type="http://schemas.openxmlformats.org/officeDocument/2006/relationships/image" Target="../media/image41.svg"/><Relationship Id="rId63" Type="http://schemas.openxmlformats.org/officeDocument/2006/relationships/image" Target="../media/image83.svg"/><Relationship Id="rId159" Type="http://schemas.openxmlformats.org/officeDocument/2006/relationships/image" Target="../media/image179.svg"/><Relationship Id="rId324" Type="http://schemas.openxmlformats.org/officeDocument/2006/relationships/image" Target="../media/image344.png"/><Relationship Id="rId170" Type="http://schemas.openxmlformats.org/officeDocument/2006/relationships/image" Target="../media/image190.png"/><Relationship Id="rId226" Type="http://schemas.openxmlformats.org/officeDocument/2006/relationships/image" Target="../media/image246.png"/><Relationship Id="rId268" Type="http://schemas.openxmlformats.org/officeDocument/2006/relationships/image" Target="../media/image288.png"/><Relationship Id="rId32" Type="http://schemas.openxmlformats.org/officeDocument/2006/relationships/image" Target="../media/image52.png"/><Relationship Id="rId74" Type="http://schemas.openxmlformats.org/officeDocument/2006/relationships/image" Target="../media/image94.png"/><Relationship Id="rId128" Type="http://schemas.openxmlformats.org/officeDocument/2006/relationships/image" Target="../media/image148.png"/><Relationship Id="rId335" Type="http://schemas.openxmlformats.org/officeDocument/2006/relationships/image" Target="../media/image355.svg"/><Relationship Id="rId5" Type="http://schemas.openxmlformats.org/officeDocument/2006/relationships/image" Target="../media/image25.svg"/><Relationship Id="rId181" Type="http://schemas.openxmlformats.org/officeDocument/2006/relationships/image" Target="../media/image201.svg"/><Relationship Id="rId237" Type="http://schemas.openxmlformats.org/officeDocument/2006/relationships/image" Target="../media/image257.svg"/><Relationship Id="rId279" Type="http://schemas.openxmlformats.org/officeDocument/2006/relationships/image" Target="../media/image299.svg"/><Relationship Id="rId43" Type="http://schemas.openxmlformats.org/officeDocument/2006/relationships/image" Target="../media/image63.svg"/><Relationship Id="rId139" Type="http://schemas.openxmlformats.org/officeDocument/2006/relationships/image" Target="../media/image159.svg"/><Relationship Id="rId290" Type="http://schemas.openxmlformats.org/officeDocument/2006/relationships/image" Target="../media/image310.png"/><Relationship Id="rId304" Type="http://schemas.openxmlformats.org/officeDocument/2006/relationships/image" Target="../media/image324.png"/><Relationship Id="rId346" Type="http://schemas.openxmlformats.org/officeDocument/2006/relationships/image" Target="../media/image366.png"/><Relationship Id="rId85" Type="http://schemas.openxmlformats.org/officeDocument/2006/relationships/image" Target="../media/image105.svg"/><Relationship Id="rId150" Type="http://schemas.openxmlformats.org/officeDocument/2006/relationships/image" Target="../media/image170.png"/><Relationship Id="rId192" Type="http://schemas.openxmlformats.org/officeDocument/2006/relationships/image" Target="../media/image212.png"/><Relationship Id="rId206" Type="http://schemas.openxmlformats.org/officeDocument/2006/relationships/image" Target="../media/image226.png"/><Relationship Id="rId248" Type="http://schemas.openxmlformats.org/officeDocument/2006/relationships/image" Target="../media/image268.png"/><Relationship Id="rId12" Type="http://schemas.openxmlformats.org/officeDocument/2006/relationships/image" Target="../media/image32.png"/><Relationship Id="rId108" Type="http://schemas.openxmlformats.org/officeDocument/2006/relationships/image" Target="../media/image128.png"/><Relationship Id="rId315" Type="http://schemas.openxmlformats.org/officeDocument/2006/relationships/image" Target="../media/image335.svg"/><Relationship Id="rId357" Type="http://schemas.openxmlformats.org/officeDocument/2006/relationships/image" Target="../media/image377.svg"/><Relationship Id="rId54" Type="http://schemas.openxmlformats.org/officeDocument/2006/relationships/image" Target="../media/image74.png"/><Relationship Id="rId96" Type="http://schemas.openxmlformats.org/officeDocument/2006/relationships/image" Target="../media/image116.png"/><Relationship Id="rId161" Type="http://schemas.openxmlformats.org/officeDocument/2006/relationships/image" Target="../media/image181.svg"/><Relationship Id="rId217" Type="http://schemas.openxmlformats.org/officeDocument/2006/relationships/image" Target="../media/image237.svg"/><Relationship Id="rId259" Type="http://schemas.openxmlformats.org/officeDocument/2006/relationships/image" Target="../media/image279.svg"/><Relationship Id="rId23" Type="http://schemas.openxmlformats.org/officeDocument/2006/relationships/image" Target="../media/image43.svg"/><Relationship Id="rId119" Type="http://schemas.openxmlformats.org/officeDocument/2006/relationships/image" Target="../media/image139.svg"/><Relationship Id="rId270" Type="http://schemas.openxmlformats.org/officeDocument/2006/relationships/image" Target="../media/image290.png"/><Relationship Id="rId326" Type="http://schemas.openxmlformats.org/officeDocument/2006/relationships/image" Target="../media/image346.png"/><Relationship Id="rId65" Type="http://schemas.openxmlformats.org/officeDocument/2006/relationships/image" Target="../media/image85.svg"/><Relationship Id="rId130" Type="http://schemas.openxmlformats.org/officeDocument/2006/relationships/image" Target="../media/image150.png"/><Relationship Id="rId172" Type="http://schemas.openxmlformats.org/officeDocument/2006/relationships/image" Target="../media/image192.png"/><Relationship Id="rId228" Type="http://schemas.openxmlformats.org/officeDocument/2006/relationships/image" Target="../media/image248.png"/><Relationship Id="rId281" Type="http://schemas.openxmlformats.org/officeDocument/2006/relationships/image" Target="../media/image301.svg"/><Relationship Id="rId337" Type="http://schemas.openxmlformats.org/officeDocument/2006/relationships/image" Target="../media/image357.svg"/><Relationship Id="rId34" Type="http://schemas.openxmlformats.org/officeDocument/2006/relationships/image" Target="../media/image54.png"/><Relationship Id="rId76" Type="http://schemas.openxmlformats.org/officeDocument/2006/relationships/image" Target="../media/image96.png"/><Relationship Id="rId141" Type="http://schemas.openxmlformats.org/officeDocument/2006/relationships/image" Target="../media/image161.svg"/><Relationship Id="rId7" Type="http://schemas.openxmlformats.org/officeDocument/2006/relationships/image" Target="../media/image27.svg"/><Relationship Id="rId183" Type="http://schemas.openxmlformats.org/officeDocument/2006/relationships/image" Target="../media/image203.svg"/><Relationship Id="rId239" Type="http://schemas.openxmlformats.org/officeDocument/2006/relationships/image" Target="../media/image259.svg"/><Relationship Id="rId250" Type="http://schemas.openxmlformats.org/officeDocument/2006/relationships/image" Target="../media/image270.png"/><Relationship Id="rId292" Type="http://schemas.openxmlformats.org/officeDocument/2006/relationships/image" Target="../media/image312.png"/><Relationship Id="rId306" Type="http://schemas.openxmlformats.org/officeDocument/2006/relationships/image" Target="../media/image326.png"/><Relationship Id="rId45" Type="http://schemas.openxmlformats.org/officeDocument/2006/relationships/image" Target="../media/image65.svg"/><Relationship Id="rId87" Type="http://schemas.openxmlformats.org/officeDocument/2006/relationships/image" Target="../media/image107.svg"/><Relationship Id="rId110" Type="http://schemas.openxmlformats.org/officeDocument/2006/relationships/image" Target="../media/image130.png"/><Relationship Id="rId348" Type="http://schemas.openxmlformats.org/officeDocument/2006/relationships/image" Target="../media/image368.png"/><Relationship Id="rId152" Type="http://schemas.openxmlformats.org/officeDocument/2006/relationships/image" Target="../media/image172.png"/><Relationship Id="rId194" Type="http://schemas.openxmlformats.org/officeDocument/2006/relationships/image" Target="../media/image214.png"/><Relationship Id="rId208" Type="http://schemas.openxmlformats.org/officeDocument/2006/relationships/image" Target="../media/image228.png"/><Relationship Id="rId261" Type="http://schemas.openxmlformats.org/officeDocument/2006/relationships/image" Target="../media/image281.svg"/><Relationship Id="rId14" Type="http://schemas.openxmlformats.org/officeDocument/2006/relationships/image" Target="../media/image34.png"/><Relationship Id="rId56" Type="http://schemas.openxmlformats.org/officeDocument/2006/relationships/image" Target="../media/image76.png"/><Relationship Id="rId317" Type="http://schemas.openxmlformats.org/officeDocument/2006/relationships/image" Target="../media/image337.svg"/><Relationship Id="rId359" Type="http://schemas.openxmlformats.org/officeDocument/2006/relationships/image" Target="../media/image379.svg"/><Relationship Id="rId98" Type="http://schemas.openxmlformats.org/officeDocument/2006/relationships/image" Target="../media/image118.png"/><Relationship Id="rId121" Type="http://schemas.openxmlformats.org/officeDocument/2006/relationships/image" Target="../media/image141.svg"/><Relationship Id="rId163" Type="http://schemas.openxmlformats.org/officeDocument/2006/relationships/image" Target="../media/image183.svg"/><Relationship Id="rId219" Type="http://schemas.openxmlformats.org/officeDocument/2006/relationships/image" Target="../media/image239.svg"/><Relationship Id="rId230" Type="http://schemas.openxmlformats.org/officeDocument/2006/relationships/image" Target="../media/image250.png"/><Relationship Id="rId25" Type="http://schemas.openxmlformats.org/officeDocument/2006/relationships/image" Target="../media/image45.svg"/><Relationship Id="rId67" Type="http://schemas.openxmlformats.org/officeDocument/2006/relationships/image" Target="../media/image87.svg"/><Relationship Id="rId272" Type="http://schemas.openxmlformats.org/officeDocument/2006/relationships/image" Target="../media/image292.png"/><Relationship Id="rId328" Type="http://schemas.openxmlformats.org/officeDocument/2006/relationships/image" Target="../media/image348.png"/><Relationship Id="rId132" Type="http://schemas.openxmlformats.org/officeDocument/2006/relationships/image" Target="../media/image152.png"/><Relationship Id="rId174" Type="http://schemas.openxmlformats.org/officeDocument/2006/relationships/image" Target="../media/image194.png"/><Relationship Id="rId220" Type="http://schemas.openxmlformats.org/officeDocument/2006/relationships/image" Target="../media/image240.png"/><Relationship Id="rId241" Type="http://schemas.openxmlformats.org/officeDocument/2006/relationships/image" Target="../media/image261.svg"/><Relationship Id="rId15" Type="http://schemas.openxmlformats.org/officeDocument/2006/relationships/image" Target="../media/image35.svg"/><Relationship Id="rId36" Type="http://schemas.openxmlformats.org/officeDocument/2006/relationships/image" Target="../media/image56.png"/><Relationship Id="rId57" Type="http://schemas.openxmlformats.org/officeDocument/2006/relationships/image" Target="../media/image77.svg"/><Relationship Id="rId262" Type="http://schemas.openxmlformats.org/officeDocument/2006/relationships/image" Target="../media/image282.png"/><Relationship Id="rId283" Type="http://schemas.openxmlformats.org/officeDocument/2006/relationships/image" Target="../media/image303.svg"/><Relationship Id="rId318" Type="http://schemas.openxmlformats.org/officeDocument/2006/relationships/image" Target="../media/image338.png"/><Relationship Id="rId339" Type="http://schemas.openxmlformats.org/officeDocument/2006/relationships/image" Target="../media/image359.svg"/><Relationship Id="rId78" Type="http://schemas.openxmlformats.org/officeDocument/2006/relationships/image" Target="../media/image98.png"/><Relationship Id="rId99" Type="http://schemas.openxmlformats.org/officeDocument/2006/relationships/image" Target="../media/image119.svg"/><Relationship Id="rId101" Type="http://schemas.openxmlformats.org/officeDocument/2006/relationships/image" Target="../media/image121.svg"/><Relationship Id="rId122" Type="http://schemas.openxmlformats.org/officeDocument/2006/relationships/image" Target="../media/image142.png"/><Relationship Id="rId143" Type="http://schemas.openxmlformats.org/officeDocument/2006/relationships/image" Target="../media/image163.svg"/><Relationship Id="rId164" Type="http://schemas.openxmlformats.org/officeDocument/2006/relationships/image" Target="../media/image184.png"/><Relationship Id="rId185" Type="http://schemas.openxmlformats.org/officeDocument/2006/relationships/image" Target="../media/image205.svg"/><Relationship Id="rId350" Type="http://schemas.openxmlformats.org/officeDocument/2006/relationships/image" Target="../media/image370.png"/><Relationship Id="rId9" Type="http://schemas.openxmlformats.org/officeDocument/2006/relationships/image" Target="../media/image29.svg"/><Relationship Id="rId210" Type="http://schemas.openxmlformats.org/officeDocument/2006/relationships/image" Target="../media/image230.png"/><Relationship Id="rId26" Type="http://schemas.openxmlformats.org/officeDocument/2006/relationships/image" Target="../media/image46.png"/><Relationship Id="rId231" Type="http://schemas.openxmlformats.org/officeDocument/2006/relationships/image" Target="../media/image251.svg"/><Relationship Id="rId252" Type="http://schemas.openxmlformats.org/officeDocument/2006/relationships/image" Target="../media/image272.png"/><Relationship Id="rId273" Type="http://schemas.openxmlformats.org/officeDocument/2006/relationships/image" Target="../media/image293.svg"/><Relationship Id="rId294" Type="http://schemas.openxmlformats.org/officeDocument/2006/relationships/image" Target="../media/image314.png"/><Relationship Id="rId308" Type="http://schemas.openxmlformats.org/officeDocument/2006/relationships/image" Target="../media/image328.png"/><Relationship Id="rId329" Type="http://schemas.openxmlformats.org/officeDocument/2006/relationships/image" Target="../media/image349.svg"/><Relationship Id="rId47" Type="http://schemas.openxmlformats.org/officeDocument/2006/relationships/image" Target="../media/image67.svg"/><Relationship Id="rId68" Type="http://schemas.openxmlformats.org/officeDocument/2006/relationships/image" Target="../media/image88.png"/><Relationship Id="rId89" Type="http://schemas.openxmlformats.org/officeDocument/2006/relationships/image" Target="../media/image109.svg"/><Relationship Id="rId112" Type="http://schemas.openxmlformats.org/officeDocument/2006/relationships/image" Target="../media/image132.png"/><Relationship Id="rId133" Type="http://schemas.openxmlformats.org/officeDocument/2006/relationships/image" Target="../media/image153.svg"/><Relationship Id="rId154" Type="http://schemas.openxmlformats.org/officeDocument/2006/relationships/image" Target="../media/image174.png"/><Relationship Id="rId175" Type="http://schemas.openxmlformats.org/officeDocument/2006/relationships/image" Target="../media/image195.svg"/><Relationship Id="rId340" Type="http://schemas.openxmlformats.org/officeDocument/2006/relationships/image" Target="../media/image360.png"/><Relationship Id="rId361" Type="http://schemas.openxmlformats.org/officeDocument/2006/relationships/image" Target="../media/image381.svg"/><Relationship Id="rId196" Type="http://schemas.openxmlformats.org/officeDocument/2006/relationships/image" Target="../media/image216.png"/><Relationship Id="rId200" Type="http://schemas.openxmlformats.org/officeDocument/2006/relationships/image" Target="../media/image220.png"/><Relationship Id="rId16" Type="http://schemas.openxmlformats.org/officeDocument/2006/relationships/image" Target="../media/image36.png"/><Relationship Id="rId221" Type="http://schemas.openxmlformats.org/officeDocument/2006/relationships/image" Target="../media/image241.svg"/><Relationship Id="rId242" Type="http://schemas.openxmlformats.org/officeDocument/2006/relationships/image" Target="../media/image262.png"/><Relationship Id="rId263" Type="http://schemas.openxmlformats.org/officeDocument/2006/relationships/image" Target="../media/image283.svg"/><Relationship Id="rId284" Type="http://schemas.openxmlformats.org/officeDocument/2006/relationships/image" Target="../media/image304.png"/><Relationship Id="rId319" Type="http://schemas.openxmlformats.org/officeDocument/2006/relationships/image" Target="../media/image339.svg"/><Relationship Id="rId37" Type="http://schemas.openxmlformats.org/officeDocument/2006/relationships/image" Target="../media/image57.svg"/><Relationship Id="rId58" Type="http://schemas.openxmlformats.org/officeDocument/2006/relationships/image" Target="../media/image78.png"/><Relationship Id="rId79" Type="http://schemas.openxmlformats.org/officeDocument/2006/relationships/image" Target="../media/image99.svg"/><Relationship Id="rId102" Type="http://schemas.openxmlformats.org/officeDocument/2006/relationships/image" Target="../media/image122.png"/><Relationship Id="rId123" Type="http://schemas.openxmlformats.org/officeDocument/2006/relationships/image" Target="../media/image143.svg"/><Relationship Id="rId144" Type="http://schemas.openxmlformats.org/officeDocument/2006/relationships/image" Target="../media/image164.png"/><Relationship Id="rId330" Type="http://schemas.openxmlformats.org/officeDocument/2006/relationships/image" Target="../media/image350.png"/><Relationship Id="rId90" Type="http://schemas.openxmlformats.org/officeDocument/2006/relationships/image" Target="../media/image110.png"/><Relationship Id="rId165" Type="http://schemas.openxmlformats.org/officeDocument/2006/relationships/image" Target="../media/image185.svg"/><Relationship Id="rId186" Type="http://schemas.openxmlformats.org/officeDocument/2006/relationships/image" Target="../media/image206.png"/><Relationship Id="rId351" Type="http://schemas.openxmlformats.org/officeDocument/2006/relationships/image" Target="../media/image371.svg"/><Relationship Id="rId211" Type="http://schemas.openxmlformats.org/officeDocument/2006/relationships/image" Target="../media/image231.svg"/><Relationship Id="rId232" Type="http://schemas.openxmlformats.org/officeDocument/2006/relationships/image" Target="../media/image252.png"/><Relationship Id="rId253" Type="http://schemas.openxmlformats.org/officeDocument/2006/relationships/image" Target="../media/image273.svg"/><Relationship Id="rId274" Type="http://schemas.openxmlformats.org/officeDocument/2006/relationships/image" Target="../media/image294.png"/><Relationship Id="rId295" Type="http://schemas.openxmlformats.org/officeDocument/2006/relationships/image" Target="../media/image315.svg"/><Relationship Id="rId309" Type="http://schemas.openxmlformats.org/officeDocument/2006/relationships/image" Target="../media/image329.svg"/><Relationship Id="rId27" Type="http://schemas.openxmlformats.org/officeDocument/2006/relationships/image" Target="../media/image47.svg"/><Relationship Id="rId48" Type="http://schemas.openxmlformats.org/officeDocument/2006/relationships/image" Target="../media/image68.png"/><Relationship Id="rId69" Type="http://schemas.openxmlformats.org/officeDocument/2006/relationships/image" Target="../media/image89.svg"/><Relationship Id="rId113" Type="http://schemas.openxmlformats.org/officeDocument/2006/relationships/image" Target="../media/image133.svg"/><Relationship Id="rId134" Type="http://schemas.openxmlformats.org/officeDocument/2006/relationships/image" Target="../media/image154.png"/><Relationship Id="rId320" Type="http://schemas.openxmlformats.org/officeDocument/2006/relationships/image" Target="../media/image340.png"/><Relationship Id="rId80" Type="http://schemas.openxmlformats.org/officeDocument/2006/relationships/image" Target="../media/image100.png"/><Relationship Id="rId155" Type="http://schemas.openxmlformats.org/officeDocument/2006/relationships/image" Target="../media/image175.svg"/><Relationship Id="rId176" Type="http://schemas.openxmlformats.org/officeDocument/2006/relationships/image" Target="../media/image196.png"/><Relationship Id="rId197" Type="http://schemas.openxmlformats.org/officeDocument/2006/relationships/image" Target="../media/image217.svg"/><Relationship Id="rId341" Type="http://schemas.openxmlformats.org/officeDocument/2006/relationships/image" Target="../media/image361.svg"/><Relationship Id="rId362" Type="http://schemas.openxmlformats.org/officeDocument/2006/relationships/image" Target="../media/image382.png"/><Relationship Id="rId201" Type="http://schemas.openxmlformats.org/officeDocument/2006/relationships/image" Target="../media/image221.svg"/><Relationship Id="rId222" Type="http://schemas.openxmlformats.org/officeDocument/2006/relationships/image" Target="../media/image242.png"/><Relationship Id="rId243" Type="http://schemas.openxmlformats.org/officeDocument/2006/relationships/image" Target="../media/image263.svg"/><Relationship Id="rId264" Type="http://schemas.openxmlformats.org/officeDocument/2006/relationships/image" Target="../media/image284.png"/><Relationship Id="rId285" Type="http://schemas.openxmlformats.org/officeDocument/2006/relationships/image" Target="../media/image305.svg"/><Relationship Id="rId17" Type="http://schemas.openxmlformats.org/officeDocument/2006/relationships/image" Target="../media/image37.svg"/><Relationship Id="rId38" Type="http://schemas.openxmlformats.org/officeDocument/2006/relationships/image" Target="../media/image58.png"/><Relationship Id="rId59" Type="http://schemas.openxmlformats.org/officeDocument/2006/relationships/image" Target="../media/image79.svg"/><Relationship Id="rId103" Type="http://schemas.openxmlformats.org/officeDocument/2006/relationships/image" Target="../media/image123.svg"/><Relationship Id="rId124" Type="http://schemas.openxmlformats.org/officeDocument/2006/relationships/image" Target="../media/image144.png"/><Relationship Id="rId310" Type="http://schemas.openxmlformats.org/officeDocument/2006/relationships/image" Target="../media/image330.png"/><Relationship Id="rId70" Type="http://schemas.openxmlformats.org/officeDocument/2006/relationships/image" Target="../media/image90.png"/><Relationship Id="rId91" Type="http://schemas.openxmlformats.org/officeDocument/2006/relationships/image" Target="../media/image111.svg"/><Relationship Id="rId145" Type="http://schemas.openxmlformats.org/officeDocument/2006/relationships/image" Target="../media/image165.svg"/><Relationship Id="rId166" Type="http://schemas.openxmlformats.org/officeDocument/2006/relationships/image" Target="../media/image186.png"/><Relationship Id="rId187" Type="http://schemas.openxmlformats.org/officeDocument/2006/relationships/image" Target="../media/image207.svg"/><Relationship Id="rId331" Type="http://schemas.openxmlformats.org/officeDocument/2006/relationships/image" Target="../media/image351.svg"/><Relationship Id="rId352" Type="http://schemas.openxmlformats.org/officeDocument/2006/relationships/image" Target="../media/image372.png"/><Relationship Id="rId1" Type="http://schemas.openxmlformats.org/officeDocument/2006/relationships/slideLayout" Target="../slideLayouts/slideLayout44.xml"/><Relationship Id="rId212" Type="http://schemas.openxmlformats.org/officeDocument/2006/relationships/image" Target="../media/image232.png"/><Relationship Id="rId233" Type="http://schemas.openxmlformats.org/officeDocument/2006/relationships/image" Target="../media/image253.svg"/><Relationship Id="rId254" Type="http://schemas.openxmlformats.org/officeDocument/2006/relationships/image" Target="../media/image274.png"/><Relationship Id="rId28" Type="http://schemas.openxmlformats.org/officeDocument/2006/relationships/image" Target="../media/image48.png"/><Relationship Id="rId49" Type="http://schemas.openxmlformats.org/officeDocument/2006/relationships/image" Target="../media/image69.svg"/><Relationship Id="rId114" Type="http://schemas.openxmlformats.org/officeDocument/2006/relationships/image" Target="../media/image134.png"/><Relationship Id="rId275" Type="http://schemas.openxmlformats.org/officeDocument/2006/relationships/image" Target="../media/image295.svg"/><Relationship Id="rId296" Type="http://schemas.openxmlformats.org/officeDocument/2006/relationships/image" Target="../media/image316.png"/><Relationship Id="rId300" Type="http://schemas.openxmlformats.org/officeDocument/2006/relationships/image" Target="../media/image320.png"/><Relationship Id="rId60" Type="http://schemas.openxmlformats.org/officeDocument/2006/relationships/image" Target="../media/image80.png"/><Relationship Id="rId81" Type="http://schemas.openxmlformats.org/officeDocument/2006/relationships/image" Target="../media/image101.svg"/><Relationship Id="rId135" Type="http://schemas.openxmlformats.org/officeDocument/2006/relationships/image" Target="../media/image155.svg"/><Relationship Id="rId156" Type="http://schemas.openxmlformats.org/officeDocument/2006/relationships/image" Target="../media/image176.png"/><Relationship Id="rId177" Type="http://schemas.openxmlformats.org/officeDocument/2006/relationships/image" Target="../media/image197.svg"/><Relationship Id="rId198" Type="http://schemas.openxmlformats.org/officeDocument/2006/relationships/image" Target="../media/image218.png"/><Relationship Id="rId321" Type="http://schemas.openxmlformats.org/officeDocument/2006/relationships/image" Target="../media/image341.svg"/><Relationship Id="rId342" Type="http://schemas.openxmlformats.org/officeDocument/2006/relationships/image" Target="../media/image362.png"/><Relationship Id="rId363" Type="http://schemas.openxmlformats.org/officeDocument/2006/relationships/image" Target="../media/image383.svg"/><Relationship Id="rId202" Type="http://schemas.openxmlformats.org/officeDocument/2006/relationships/image" Target="../media/image222.png"/><Relationship Id="rId223" Type="http://schemas.openxmlformats.org/officeDocument/2006/relationships/image" Target="../media/image243.svg"/><Relationship Id="rId244" Type="http://schemas.openxmlformats.org/officeDocument/2006/relationships/image" Target="../media/image264.png"/><Relationship Id="rId18" Type="http://schemas.openxmlformats.org/officeDocument/2006/relationships/image" Target="../media/image38.png"/><Relationship Id="rId39" Type="http://schemas.openxmlformats.org/officeDocument/2006/relationships/image" Target="../media/image59.svg"/><Relationship Id="rId265" Type="http://schemas.openxmlformats.org/officeDocument/2006/relationships/image" Target="../media/image285.svg"/><Relationship Id="rId286" Type="http://schemas.openxmlformats.org/officeDocument/2006/relationships/image" Target="../media/image306.png"/><Relationship Id="rId50" Type="http://schemas.openxmlformats.org/officeDocument/2006/relationships/image" Target="../media/image70.png"/><Relationship Id="rId104" Type="http://schemas.openxmlformats.org/officeDocument/2006/relationships/image" Target="../media/image124.png"/><Relationship Id="rId125" Type="http://schemas.openxmlformats.org/officeDocument/2006/relationships/image" Target="../media/image145.svg"/><Relationship Id="rId146" Type="http://schemas.openxmlformats.org/officeDocument/2006/relationships/image" Target="../media/image166.png"/><Relationship Id="rId167" Type="http://schemas.openxmlformats.org/officeDocument/2006/relationships/image" Target="../media/image187.svg"/><Relationship Id="rId188" Type="http://schemas.openxmlformats.org/officeDocument/2006/relationships/image" Target="../media/image208.png"/><Relationship Id="rId311" Type="http://schemas.openxmlformats.org/officeDocument/2006/relationships/image" Target="../media/image331.svg"/><Relationship Id="rId332" Type="http://schemas.openxmlformats.org/officeDocument/2006/relationships/image" Target="../media/image352.png"/><Relationship Id="rId353" Type="http://schemas.openxmlformats.org/officeDocument/2006/relationships/image" Target="../media/image373.svg"/><Relationship Id="rId71" Type="http://schemas.openxmlformats.org/officeDocument/2006/relationships/image" Target="../media/image91.svg"/><Relationship Id="rId92" Type="http://schemas.openxmlformats.org/officeDocument/2006/relationships/image" Target="../media/image112.png"/><Relationship Id="rId213" Type="http://schemas.openxmlformats.org/officeDocument/2006/relationships/image" Target="../media/image233.svg"/><Relationship Id="rId234" Type="http://schemas.openxmlformats.org/officeDocument/2006/relationships/image" Target="../media/image254.png"/><Relationship Id="rId2" Type="http://schemas.openxmlformats.org/officeDocument/2006/relationships/image" Target="../media/image22.png"/><Relationship Id="rId29" Type="http://schemas.openxmlformats.org/officeDocument/2006/relationships/image" Target="../media/image49.svg"/><Relationship Id="rId255" Type="http://schemas.openxmlformats.org/officeDocument/2006/relationships/image" Target="../media/image275.svg"/><Relationship Id="rId276" Type="http://schemas.openxmlformats.org/officeDocument/2006/relationships/image" Target="../media/image296.png"/><Relationship Id="rId297" Type="http://schemas.openxmlformats.org/officeDocument/2006/relationships/image" Target="../media/image317.svg"/><Relationship Id="rId40" Type="http://schemas.openxmlformats.org/officeDocument/2006/relationships/image" Target="../media/image60.png"/><Relationship Id="rId115" Type="http://schemas.openxmlformats.org/officeDocument/2006/relationships/image" Target="../media/image135.svg"/><Relationship Id="rId136" Type="http://schemas.openxmlformats.org/officeDocument/2006/relationships/image" Target="../media/image156.png"/><Relationship Id="rId157" Type="http://schemas.openxmlformats.org/officeDocument/2006/relationships/image" Target="../media/image177.svg"/><Relationship Id="rId178" Type="http://schemas.openxmlformats.org/officeDocument/2006/relationships/image" Target="../media/image198.png"/><Relationship Id="rId301" Type="http://schemas.openxmlformats.org/officeDocument/2006/relationships/image" Target="../media/image321.svg"/><Relationship Id="rId322" Type="http://schemas.openxmlformats.org/officeDocument/2006/relationships/image" Target="../media/image342.png"/><Relationship Id="rId343" Type="http://schemas.openxmlformats.org/officeDocument/2006/relationships/image" Target="../media/image363.svg"/><Relationship Id="rId364" Type="http://schemas.openxmlformats.org/officeDocument/2006/relationships/image" Target="../media/image384.png"/><Relationship Id="rId61" Type="http://schemas.openxmlformats.org/officeDocument/2006/relationships/image" Target="../media/image81.svg"/><Relationship Id="rId82" Type="http://schemas.openxmlformats.org/officeDocument/2006/relationships/image" Target="../media/image102.png"/><Relationship Id="rId199" Type="http://schemas.openxmlformats.org/officeDocument/2006/relationships/image" Target="../media/image219.svg"/><Relationship Id="rId203" Type="http://schemas.openxmlformats.org/officeDocument/2006/relationships/image" Target="../media/image223.svg"/><Relationship Id="rId19" Type="http://schemas.openxmlformats.org/officeDocument/2006/relationships/image" Target="../media/image39.svg"/><Relationship Id="rId224" Type="http://schemas.openxmlformats.org/officeDocument/2006/relationships/image" Target="../media/image244.png"/><Relationship Id="rId245" Type="http://schemas.openxmlformats.org/officeDocument/2006/relationships/image" Target="../media/image265.svg"/><Relationship Id="rId266" Type="http://schemas.openxmlformats.org/officeDocument/2006/relationships/image" Target="../media/image286.png"/><Relationship Id="rId287" Type="http://schemas.openxmlformats.org/officeDocument/2006/relationships/image" Target="../media/image307.svg"/><Relationship Id="rId30" Type="http://schemas.openxmlformats.org/officeDocument/2006/relationships/image" Target="../media/image50.png"/><Relationship Id="rId105" Type="http://schemas.openxmlformats.org/officeDocument/2006/relationships/image" Target="../media/image125.svg"/><Relationship Id="rId126" Type="http://schemas.openxmlformats.org/officeDocument/2006/relationships/image" Target="../media/image146.png"/><Relationship Id="rId147" Type="http://schemas.openxmlformats.org/officeDocument/2006/relationships/image" Target="../media/image167.svg"/><Relationship Id="rId168" Type="http://schemas.openxmlformats.org/officeDocument/2006/relationships/image" Target="../media/image188.png"/><Relationship Id="rId312" Type="http://schemas.openxmlformats.org/officeDocument/2006/relationships/image" Target="../media/image332.png"/><Relationship Id="rId333" Type="http://schemas.openxmlformats.org/officeDocument/2006/relationships/image" Target="../media/image353.svg"/><Relationship Id="rId354" Type="http://schemas.openxmlformats.org/officeDocument/2006/relationships/image" Target="../media/image374.png"/><Relationship Id="rId51" Type="http://schemas.openxmlformats.org/officeDocument/2006/relationships/image" Target="../media/image71.svg"/><Relationship Id="rId72" Type="http://schemas.openxmlformats.org/officeDocument/2006/relationships/image" Target="../media/image92.png"/><Relationship Id="rId93" Type="http://schemas.openxmlformats.org/officeDocument/2006/relationships/image" Target="../media/image113.svg"/><Relationship Id="rId189" Type="http://schemas.openxmlformats.org/officeDocument/2006/relationships/image" Target="../media/image209.svg"/><Relationship Id="rId3" Type="http://schemas.openxmlformats.org/officeDocument/2006/relationships/image" Target="../media/image23.svg"/><Relationship Id="rId214" Type="http://schemas.openxmlformats.org/officeDocument/2006/relationships/image" Target="../media/image234.png"/><Relationship Id="rId235" Type="http://schemas.openxmlformats.org/officeDocument/2006/relationships/image" Target="../media/image255.svg"/><Relationship Id="rId256" Type="http://schemas.openxmlformats.org/officeDocument/2006/relationships/image" Target="../media/image276.png"/><Relationship Id="rId277" Type="http://schemas.openxmlformats.org/officeDocument/2006/relationships/image" Target="../media/image297.svg"/><Relationship Id="rId298" Type="http://schemas.openxmlformats.org/officeDocument/2006/relationships/image" Target="../media/image318.png"/><Relationship Id="rId116" Type="http://schemas.openxmlformats.org/officeDocument/2006/relationships/image" Target="../media/image136.png"/><Relationship Id="rId137" Type="http://schemas.openxmlformats.org/officeDocument/2006/relationships/image" Target="../media/image157.svg"/><Relationship Id="rId158" Type="http://schemas.openxmlformats.org/officeDocument/2006/relationships/image" Target="../media/image178.png"/><Relationship Id="rId302" Type="http://schemas.openxmlformats.org/officeDocument/2006/relationships/image" Target="../media/image322.png"/><Relationship Id="rId323" Type="http://schemas.openxmlformats.org/officeDocument/2006/relationships/image" Target="../media/image343.svg"/><Relationship Id="rId344" Type="http://schemas.openxmlformats.org/officeDocument/2006/relationships/image" Target="../media/image364.png"/><Relationship Id="rId20" Type="http://schemas.openxmlformats.org/officeDocument/2006/relationships/image" Target="../media/image40.png"/><Relationship Id="rId41" Type="http://schemas.openxmlformats.org/officeDocument/2006/relationships/image" Target="../media/image61.svg"/><Relationship Id="rId62" Type="http://schemas.openxmlformats.org/officeDocument/2006/relationships/image" Target="../media/image82.png"/><Relationship Id="rId83" Type="http://schemas.openxmlformats.org/officeDocument/2006/relationships/image" Target="../media/image103.svg"/><Relationship Id="rId179" Type="http://schemas.openxmlformats.org/officeDocument/2006/relationships/image" Target="../media/image199.svg"/><Relationship Id="rId365" Type="http://schemas.openxmlformats.org/officeDocument/2006/relationships/image" Target="../media/image385.svg"/><Relationship Id="rId190" Type="http://schemas.openxmlformats.org/officeDocument/2006/relationships/image" Target="../media/image210.png"/><Relationship Id="rId204" Type="http://schemas.openxmlformats.org/officeDocument/2006/relationships/image" Target="../media/image224.png"/><Relationship Id="rId225" Type="http://schemas.openxmlformats.org/officeDocument/2006/relationships/image" Target="../media/image245.svg"/><Relationship Id="rId246" Type="http://schemas.openxmlformats.org/officeDocument/2006/relationships/image" Target="../media/image266.png"/><Relationship Id="rId267" Type="http://schemas.openxmlformats.org/officeDocument/2006/relationships/image" Target="../media/image287.svg"/><Relationship Id="rId288" Type="http://schemas.openxmlformats.org/officeDocument/2006/relationships/image" Target="../media/image308.png"/><Relationship Id="rId106" Type="http://schemas.openxmlformats.org/officeDocument/2006/relationships/image" Target="../media/image126.png"/><Relationship Id="rId127" Type="http://schemas.openxmlformats.org/officeDocument/2006/relationships/image" Target="../media/image147.svg"/><Relationship Id="rId313" Type="http://schemas.openxmlformats.org/officeDocument/2006/relationships/image" Target="../media/image333.svg"/><Relationship Id="rId10" Type="http://schemas.openxmlformats.org/officeDocument/2006/relationships/image" Target="../media/image30.png"/><Relationship Id="rId31" Type="http://schemas.openxmlformats.org/officeDocument/2006/relationships/image" Target="../media/image51.svg"/><Relationship Id="rId52" Type="http://schemas.openxmlformats.org/officeDocument/2006/relationships/image" Target="../media/image72.png"/><Relationship Id="rId73" Type="http://schemas.openxmlformats.org/officeDocument/2006/relationships/image" Target="../media/image93.svg"/><Relationship Id="rId94" Type="http://schemas.openxmlformats.org/officeDocument/2006/relationships/image" Target="../media/image114.png"/><Relationship Id="rId148" Type="http://schemas.openxmlformats.org/officeDocument/2006/relationships/image" Target="../media/image168.png"/><Relationship Id="rId169" Type="http://schemas.openxmlformats.org/officeDocument/2006/relationships/image" Target="../media/image189.svg"/><Relationship Id="rId334" Type="http://schemas.openxmlformats.org/officeDocument/2006/relationships/image" Target="../media/image354.png"/><Relationship Id="rId355" Type="http://schemas.openxmlformats.org/officeDocument/2006/relationships/image" Target="../media/image375.svg"/><Relationship Id="rId4" Type="http://schemas.openxmlformats.org/officeDocument/2006/relationships/image" Target="../media/image24.png"/><Relationship Id="rId180" Type="http://schemas.openxmlformats.org/officeDocument/2006/relationships/image" Target="../media/image200.png"/><Relationship Id="rId215" Type="http://schemas.openxmlformats.org/officeDocument/2006/relationships/image" Target="../media/image235.svg"/><Relationship Id="rId236" Type="http://schemas.openxmlformats.org/officeDocument/2006/relationships/image" Target="../media/image256.png"/><Relationship Id="rId257" Type="http://schemas.openxmlformats.org/officeDocument/2006/relationships/image" Target="../media/image277.svg"/><Relationship Id="rId278" Type="http://schemas.openxmlformats.org/officeDocument/2006/relationships/image" Target="../media/image298.png"/><Relationship Id="rId303" Type="http://schemas.openxmlformats.org/officeDocument/2006/relationships/image" Target="../media/image323.svg"/><Relationship Id="rId42" Type="http://schemas.openxmlformats.org/officeDocument/2006/relationships/image" Target="../media/image62.png"/><Relationship Id="rId84" Type="http://schemas.openxmlformats.org/officeDocument/2006/relationships/image" Target="../media/image104.png"/><Relationship Id="rId138" Type="http://schemas.openxmlformats.org/officeDocument/2006/relationships/image" Target="../media/image158.png"/><Relationship Id="rId345" Type="http://schemas.openxmlformats.org/officeDocument/2006/relationships/image" Target="../media/image365.svg"/><Relationship Id="rId191" Type="http://schemas.openxmlformats.org/officeDocument/2006/relationships/image" Target="../media/image211.svg"/><Relationship Id="rId205" Type="http://schemas.openxmlformats.org/officeDocument/2006/relationships/image" Target="../media/image225.svg"/><Relationship Id="rId247" Type="http://schemas.openxmlformats.org/officeDocument/2006/relationships/image" Target="../media/image267.svg"/><Relationship Id="rId107" Type="http://schemas.openxmlformats.org/officeDocument/2006/relationships/image" Target="../media/image127.svg"/><Relationship Id="rId289" Type="http://schemas.openxmlformats.org/officeDocument/2006/relationships/image" Target="../media/image309.svg"/><Relationship Id="rId11" Type="http://schemas.openxmlformats.org/officeDocument/2006/relationships/image" Target="../media/image31.svg"/><Relationship Id="rId53" Type="http://schemas.openxmlformats.org/officeDocument/2006/relationships/image" Target="../media/image73.svg"/><Relationship Id="rId149" Type="http://schemas.openxmlformats.org/officeDocument/2006/relationships/image" Target="../media/image169.svg"/><Relationship Id="rId314" Type="http://schemas.openxmlformats.org/officeDocument/2006/relationships/image" Target="../media/image334.png"/><Relationship Id="rId356" Type="http://schemas.openxmlformats.org/officeDocument/2006/relationships/image" Target="../media/image376.png"/><Relationship Id="rId95" Type="http://schemas.openxmlformats.org/officeDocument/2006/relationships/image" Target="../media/image115.svg"/><Relationship Id="rId160" Type="http://schemas.openxmlformats.org/officeDocument/2006/relationships/image" Target="../media/image180.png"/><Relationship Id="rId216" Type="http://schemas.openxmlformats.org/officeDocument/2006/relationships/image" Target="../media/image236.png"/><Relationship Id="rId258" Type="http://schemas.openxmlformats.org/officeDocument/2006/relationships/image" Target="../media/image278.png"/><Relationship Id="rId22" Type="http://schemas.openxmlformats.org/officeDocument/2006/relationships/image" Target="../media/image42.png"/><Relationship Id="rId64" Type="http://schemas.openxmlformats.org/officeDocument/2006/relationships/image" Target="../media/image84.png"/><Relationship Id="rId118" Type="http://schemas.openxmlformats.org/officeDocument/2006/relationships/image" Target="../media/image138.png"/><Relationship Id="rId325" Type="http://schemas.openxmlformats.org/officeDocument/2006/relationships/image" Target="../media/image345.svg"/><Relationship Id="rId171" Type="http://schemas.openxmlformats.org/officeDocument/2006/relationships/image" Target="../media/image191.svg"/><Relationship Id="rId227" Type="http://schemas.openxmlformats.org/officeDocument/2006/relationships/image" Target="../media/image247.svg"/><Relationship Id="rId269" Type="http://schemas.openxmlformats.org/officeDocument/2006/relationships/image" Target="../media/image289.svg"/><Relationship Id="rId33" Type="http://schemas.openxmlformats.org/officeDocument/2006/relationships/image" Target="../media/image53.svg"/><Relationship Id="rId129" Type="http://schemas.openxmlformats.org/officeDocument/2006/relationships/image" Target="../media/image149.svg"/><Relationship Id="rId280" Type="http://schemas.openxmlformats.org/officeDocument/2006/relationships/image" Target="../media/image300.png"/><Relationship Id="rId336" Type="http://schemas.openxmlformats.org/officeDocument/2006/relationships/image" Target="../media/image356.png"/><Relationship Id="rId75" Type="http://schemas.openxmlformats.org/officeDocument/2006/relationships/image" Target="../media/image95.svg"/><Relationship Id="rId140" Type="http://schemas.openxmlformats.org/officeDocument/2006/relationships/image" Target="../media/image160.png"/><Relationship Id="rId182" Type="http://schemas.openxmlformats.org/officeDocument/2006/relationships/image" Target="../media/image202.png"/><Relationship Id="rId6" Type="http://schemas.openxmlformats.org/officeDocument/2006/relationships/image" Target="../media/image26.png"/><Relationship Id="rId238" Type="http://schemas.openxmlformats.org/officeDocument/2006/relationships/image" Target="../media/image258.png"/><Relationship Id="rId291" Type="http://schemas.openxmlformats.org/officeDocument/2006/relationships/image" Target="../media/image311.svg"/><Relationship Id="rId305" Type="http://schemas.openxmlformats.org/officeDocument/2006/relationships/image" Target="../media/image325.svg"/><Relationship Id="rId347" Type="http://schemas.openxmlformats.org/officeDocument/2006/relationships/image" Target="../media/image367.svg"/><Relationship Id="rId44" Type="http://schemas.openxmlformats.org/officeDocument/2006/relationships/image" Target="../media/image64.png"/><Relationship Id="rId86" Type="http://schemas.openxmlformats.org/officeDocument/2006/relationships/image" Target="../media/image106.png"/><Relationship Id="rId151" Type="http://schemas.openxmlformats.org/officeDocument/2006/relationships/image" Target="../media/image171.svg"/><Relationship Id="rId193" Type="http://schemas.openxmlformats.org/officeDocument/2006/relationships/image" Target="../media/image213.svg"/><Relationship Id="rId207" Type="http://schemas.openxmlformats.org/officeDocument/2006/relationships/image" Target="../media/image227.svg"/><Relationship Id="rId249" Type="http://schemas.openxmlformats.org/officeDocument/2006/relationships/image" Target="../media/image269.svg"/><Relationship Id="rId13" Type="http://schemas.openxmlformats.org/officeDocument/2006/relationships/image" Target="../media/image33.svg"/><Relationship Id="rId109" Type="http://schemas.openxmlformats.org/officeDocument/2006/relationships/image" Target="../media/image129.svg"/><Relationship Id="rId260" Type="http://schemas.openxmlformats.org/officeDocument/2006/relationships/image" Target="../media/image280.png"/><Relationship Id="rId316" Type="http://schemas.openxmlformats.org/officeDocument/2006/relationships/image" Target="../media/image336.png"/><Relationship Id="rId55" Type="http://schemas.openxmlformats.org/officeDocument/2006/relationships/image" Target="../media/image75.svg"/><Relationship Id="rId97" Type="http://schemas.openxmlformats.org/officeDocument/2006/relationships/image" Target="../media/image117.svg"/><Relationship Id="rId120" Type="http://schemas.openxmlformats.org/officeDocument/2006/relationships/image" Target="../media/image140.png"/><Relationship Id="rId358" Type="http://schemas.openxmlformats.org/officeDocument/2006/relationships/image" Target="../media/image378.png"/><Relationship Id="rId162" Type="http://schemas.openxmlformats.org/officeDocument/2006/relationships/image" Target="../media/image182.png"/><Relationship Id="rId218" Type="http://schemas.openxmlformats.org/officeDocument/2006/relationships/image" Target="../media/image238.png"/><Relationship Id="rId271" Type="http://schemas.openxmlformats.org/officeDocument/2006/relationships/image" Target="../media/image291.svg"/><Relationship Id="rId24" Type="http://schemas.openxmlformats.org/officeDocument/2006/relationships/image" Target="../media/image44.png"/><Relationship Id="rId66" Type="http://schemas.openxmlformats.org/officeDocument/2006/relationships/image" Target="../media/image86.png"/><Relationship Id="rId131" Type="http://schemas.openxmlformats.org/officeDocument/2006/relationships/image" Target="../media/image151.svg"/><Relationship Id="rId327" Type="http://schemas.openxmlformats.org/officeDocument/2006/relationships/image" Target="../media/image347.svg"/><Relationship Id="rId173" Type="http://schemas.openxmlformats.org/officeDocument/2006/relationships/image" Target="../media/image193.svg"/><Relationship Id="rId229" Type="http://schemas.openxmlformats.org/officeDocument/2006/relationships/image" Target="../media/image249.svg"/><Relationship Id="rId240" Type="http://schemas.openxmlformats.org/officeDocument/2006/relationships/image" Target="../media/image260.png"/><Relationship Id="rId35" Type="http://schemas.openxmlformats.org/officeDocument/2006/relationships/image" Target="../media/image55.svg"/><Relationship Id="rId77" Type="http://schemas.openxmlformats.org/officeDocument/2006/relationships/image" Target="../media/image97.svg"/><Relationship Id="rId100" Type="http://schemas.openxmlformats.org/officeDocument/2006/relationships/image" Target="../media/image120.png"/><Relationship Id="rId282" Type="http://schemas.openxmlformats.org/officeDocument/2006/relationships/image" Target="../media/image302.png"/><Relationship Id="rId338" Type="http://schemas.openxmlformats.org/officeDocument/2006/relationships/image" Target="../media/image358.png"/><Relationship Id="rId8" Type="http://schemas.openxmlformats.org/officeDocument/2006/relationships/image" Target="../media/image28.png"/><Relationship Id="rId142" Type="http://schemas.openxmlformats.org/officeDocument/2006/relationships/image" Target="../media/image162.png"/><Relationship Id="rId184" Type="http://schemas.openxmlformats.org/officeDocument/2006/relationships/image" Target="../media/image204.png"/><Relationship Id="rId251" Type="http://schemas.openxmlformats.org/officeDocument/2006/relationships/image" Target="../media/image271.svg"/><Relationship Id="rId46" Type="http://schemas.openxmlformats.org/officeDocument/2006/relationships/image" Target="../media/image66.png"/><Relationship Id="rId293" Type="http://schemas.openxmlformats.org/officeDocument/2006/relationships/image" Target="../media/image313.svg"/><Relationship Id="rId307" Type="http://schemas.openxmlformats.org/officeDocument/2006/relationships/image" Target="../media/image327.svg"/><Relationship Id="rId349" Type="http://schemas.openxmlformats.org/officeDocument/2006/relationships/image" Target="../media/image369.svg"/><Relationship Id="rId88" Type="http://schemas.openxmlformats.org/officeDocument/2006/relationships/image" Target="../media/image108.png"/><Relationship Id="rId111" Type="http://schemas.openxmlformats.org/officeDocument/2006/relationships/image" Target="../media/image131.svg"/><Relationship Id="rId153" Type="http://schemas.openxmlformats.org/officeDocument/2006/relationships/image" Target="../media/image173.svg"/><Relationship Id="rId195" Type="http://schemas.openxmlformats.org/officeDocument/2006/relationships/image" Target="../media/image215.svg"/><Relationship Id="rId209" Type="http://schemas.openxmlformats.org/officeDocument/2006/relationships/image" Target="../media/image229.svg"/><Relationship Id="rId360" Type="http://schemas.openxmlformats.org/officeDocument/2006/relationships/image" Target="../media/image38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EC239-D8CB-58CD-E9F0-42F6F9D13C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61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54E29E0-5437-A5D3-728B-A1518202766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9C559EE-1F41-BE14-9528-B7FC76D381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2161E59-F1D5-BBF3-02C4-0D78963E91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7FC50311-EA61-FC9C-DE73-4E051BCA1B38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C2BECFC-D9A9-4974-95DC-54ECCA31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7A5D99-A4D0-2885-55BE-4850A001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9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8C6E6904-555E-C455-496A-D3E14FB81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Outils / inspiration</a:t>
            </a:r>
          </a:p>
        </p:txBody>
      </p:sp>
    </p:spTree>
    <p:extLst>
      <p:ext uri="{BB962C8B-B14F-4D97-AF65-F5344CB8AC3E}">
        <p14:creationId xmlns:p14="http://schemas.microsoft.com/office/powerpoint/2010/main" val="410010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410F077-FDD0-58A0-4858-C415EBF0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7350863-CEEA-FC89-1BA6-BE0D6749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8C6E6904-555E-C455-496A-D3E14FB8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PICTOGRAMS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D166969-1166-4C0D-252D-10E431D63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148" y="1123096"/>
            <a:ext cx="280697" cy="202725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E2068688-948B-FDBA-AE16-01452E64C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0316" y="1146487"/>
            <a:ext cx="280697" cy="155943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D671475C-48F3-CBC6-2AE0-43B0B6BA7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8484" y="1201067"/>
            <a:ext cx="280697" cy="46783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1F4763B8-BFB9-C7D6-0613-52D90D0A1B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76652" y="1162081"/>
            <a:ext cx="280697" cy="124754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9B2EE2A9-808F-082C-B3F5-73F5368381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24820" y="1146487"/>
            <a:ext cx="280697" cy="155943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A7165976-7728-25F0-2DCA-1A6EFCA503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72988" y="1084110"/>
            <a:ext cx="280697" cy="280697"/>
          </a:xfrm>
          <a:prstGeom prst="rect">
            <a:avLst/>
          </a:prstGeom>
        </p:spPr>
      </p:pic>
      <p:grpSp>
        <p:nvGrpSpPr>
          <p:cNvPr id="14" name="Graphique 31">
            <a:extLst>
              <a:ext uri="{FF2B5EF4-FFF2-40B4-BE49-F238E27FC236}">
                <a16:creationId xmlns:a16="http://schemas.microsoft.com/office/drawing/2014/main" id="{FF790F96-3B1A-1396-CB2C-B5B188F4EDFF}"/>
              </a:ext>
            </a:extLst>
          </p:cNvPr>
          <p:cNvGrpSpPr/>
          <p:nvPr/>
        </p:nvGrpSpPr>
        <p:grpSpPr>
          <a:xfrm>
            <a:off x="4921156" y="1086917"/>
            <a:ext cx="275083" cy="275083"/>
            <a:chOff x="5905499" y="3344418"/>
            <a:chExt cx="168021" cy="168021"/>
          </a:xfrm>
          <a:solidFill>
            <a:srgbClr val="0000A0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5D779CB9-C171-3B27-A278-A3B746ED6551}"/>
                </a:ext>
              </a:extLst>
            </p:cNvPr>
            <p:cNvSpPr/>
            <p:nvPr/>
          </p:nvSpPr>
          <p:spPr>
            <a:xfrm>
              <a:off x="5975794" y="3485007"/>
              <a:ext cx="27432" cy="27432"/>
            </a:xfrm>
            <a:custGeom>
              <a:avLst/>
              <a:gdLst>
                <a:gd name="connsiteX0" fmla="*/ 13716 w 27432"/>
                <a:gd name="connsiteY0" fmla="*/ 0 h 27432"/>
                <a:gd name="connsiteX1" fmla="*/ 4001 w 27432"/>
                <a:gd name="connsiteY1" fmla="*/ 4001 h 27432"/>
                <a:gd name="connsiteX2" fmla="*/ 4001 w 27432"/>
                <a:gd name="connsiteY2" fmla="*/ 23432 h 27432"/>
                <a:gd name="connsiteX3" fmla="*/ 13716 w 27432"/>
                <a:gd name="connsiteY3" fmla="*/ 27432 h 27432"/>
                <a:gd name="connsiteX4" fmla="*/ 23432 w 27432"/>
                <a:gd name="connsiteY4" fmla="*/ 23432 h 27432"/>
                <a:gd name="connsiteX5" fmla="*/ 27432 w 27432"/>
                <a:gd name="connsiteY5" fmla="*/ 13716 h 27432"/>
                <a:gd name="connsiteX6" fmla="*/ 23432 w 27432"/>
                <a:gd name="connsiteY6" fmla="*/ 4001 h 27432"/>
                <a:gd name="connsiteX7" fmla="*/ 13716 w 27432"/>
                <a:gd name="connsiteY7" fmla="*/ 0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32" h="27432">
                  <a:moveTo>
                    <a:pt x="13716" y="0"/>
                  </a:moveTo>
                  <a:cubicBezTo>
                    <a:pt x="10096" y="0"/>
                    <a:pt x="6572" y="1429"/>
                    <a:pt x="4001" y="4001"/>
                  </a:cubicBezTo>
                  <a:cubicBezTo>
                    <a:pt x="-1334" y="9334"/>
                    <a:pt x="-1334" y="18002"/>
                    <a:pt x="4001" y="23432"/>
                  </a:cubicBezTo>
                  <a:cubicBezTo>
                    <a:pt x="6668" y="26099"/>
                    <a:pt x="10192" y="27432"/>
                    <a:pt x="13716" y="27432"/>
                  </a:cubicBezTo>
                  <a:cubicBezTo>
                    <a:pt x="17240" y="27432"/>
                    <a:pt x="20765" y="26099"/>
                    <a:pt x="23432" y="23432"/>
                  </a:cubicBezTo>
                  <a:cubicBezTo>
                    <a:pt x="26003" y="20860"/>
                    <a:pt x="27432" y="17431"/>
                    <a:pt x="27432" y="13716"/>
                  </a:cubicBezTo>
                  <a:cubicBezTo>
                    <a:pt x="27432" y="10001"/>
                    <a:pt x="26003" y="6572"/>
                    <a:pt x="23432" y="4001"/>
                  </a:cubicBezTo>
                  <a:cubicBezTo>
                    <a:pt x="20860" y="1429"/>
                    <a:pt x="17431" y="0"/>
                    <a:pt x="1371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D71CC5BD-736E-150A-4503-07D942F9EF35}"/>
                </a:ext>
              </a:extLst>
            </p:cNvPr>
            <p:cNvSpPr/>
            <p:nvPr/>
          </p:nvSpPr>
          <p:spPr>
            <a:xfrm>
              <a:off x="5952267" y="3414617"/>
              <a:ext cx="74390" cy="74390"/>
            </a:xfrm>
            <a:custGeom>
              <a:avLst/>
              <a:gdLst>
                <a:gd name="connsiteX0" fmla="*/ 50959 w 74390"/>
                <a:gd name="connsiteY0" fmla="*/ 50959 h 74390"/>
                <a:gd name="connsiteX1" fmla="*/ 41053 w 74390"/>
                <a:gd name="connsiteY1" fmla="*/ 56293 h 74390"/>
                <a:gd name="connsiteX2" fmla="*/ 33338 w 74390"/>
                <a:gd name="connsiteY2" fmla="*/ 56293 h 74390"/>
                <a:gd name="connsiteX3" fmla="*/ 23432 w 74390"/>
                <a:gd name="connsiteY3" fmla="*/ 50959 h 74390"/>
                <a:gd name="connsiteX4" fmla="*/ 18098 w 74390"/>
                <a:gd name="connsiteY4" fmla="*/ 41053 h 74390"/>
                <a:gd name="connsiteX5" fmla="*/ 18098 w 74390"/>
                <a:gd name="connsiteY5" fmla="*/ 33338 h 74390"/>
                <a:gd name="connsiteX6" fmla="*/ 23432 w 74390"/>
                <a:gd name="connsiteY6" fmla="*/ 23432 h 74390"/>
                <a:gd name="connsiteX7" fmla="*/ 23432 w 74390"/>
                <a:gd name="connsiteY7" fmla="*/ 4000 h 74390"/>
                <a:gd name="connsiteX8" fmla="*/ 4001 w 74390"/>
                <a:gd name="connsiteY8" fmla="*/ 4000 h 74390"/>
                <a:gd name="connsiteX9" fmla="*/ 4001 w 74390"/>
                <a:gd name="connsiteY9" fmla="*/ 23432 h 74390"/>
                <a:gd name="connsiteX10" fmla="*/ 9335 w 74390"/>
                <a:gd name="connsiteY10" fmla="*/ 33338 h 74390"/>
                <a:gd name="connsiteX11" fmla="*/ 9335 w 74390"/>
                <a:gd name="connsiteY11" fmla="*/ 41053 h 74390"/>
                <a:gd name="connsiteX12" fmla="*/ 4001 w 74390"/>
                <a:gd name="connsiteY12" fmla="*/ 50959 h 74390"/>
                <a:gd name="connsiteX13" fmla="*/ 0 w 74390"/>
                <a:gd name="connsiteY13" fmla="*/ 60674 h 74390"/>
                <a:gd name="connsiteX14" fmla="*/ 4001 w 74390"/>
                <a:gd name="connsiteY14" fmla="*/ 70390 h 74390"/>
                <a:gd name="connsiteX15" fmla="*/ 13716 w 74390"/>
                <a:gd name="connsiteY15" fmla="*/ 74390 h 74390"/>
                <a:gd name="connsiteX16" fmla="*/ 13716 w 74390"/>
                <a:gd name="connsiteY16" fmla="*/ 74390 h 74390"/>
                <a:gd name="connsiteX17" fmla="*/ 23432 w 74390"/>
                <a:gd name="connsiteY17" fmla="*/ 70390 h 74390"/>
                <a:gd name="connsiteX18" fmla="*/ 33338 w 74390"/>
                <a:gd name="connsiteY18" fmla="*/ 65056 h 74390"/>
                <a:gd name="connsiteX19" fmla="*/ 41053 w 74390"/>
                <a:gd name="connsiteY19" fmla="*/ 65056 h 74390"/>
                <a:gd name="connsiteX20" fmla="*/ 50959 w 74390"/>
                <a:gd name="connsiteY20" fmla="*/ 70390 h 74390"/>
                <a:gd name="connsiteX21" fmla="*/ 60674 w 74390"/>
                <a:gd name="connsiteY21" fmla="*/ 74390 h 74390"/>
                <a:gd name="connsiteX22" fmla="*/ 70390 w 74390"/>
                <a:gd name="connsiteY22" fmla="*/ 70390 h 74390"/>
                <a:gd name="connsiteX23" fmla="*/ 74390 w 74390"/>
                <a:gd name="connsiteY23" fmla="*/ 60674 h 74390"/>
                <a:gd name="connsiteX24" fmla="*/ 70390 w 74390"/>
                <a:gd name="connsiteY24" fmla="*/ 50959 h 74390"/>
                <a:gd name="connsiteX25" fmla="*/ 50959 w 74390"/>
                <a:gd name="connsiteY25" fmla="*/ 50959 h 7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390" h="74390">
                  <a:moveTo>
                    <a:pt x="50959" y="50959"/>
                  </a:moveTo>
                  <a:cubicBezTo>
                    <a:pt x="48197" y="53721"/>
                    <a:pt x="44863" y="55531"/>
                    <a:pt x="41053" y="56293"/>
                  </a:cubicBezTo>
                  <a:cubicBezTo>
                    <a:pt x="38481" y="56769"/>
                    <a:pt x="35909" y="56769"/>
                    <a:pt x="33338" y="56293"/>
                  </a:cubicBezTo>
                  <a:cubicBezTo>
                    <a:pt x="29623" y="55531"/>
                    <a:pt x="26194" y="53721"/>
                    <a:pt x="23432" y="50959"/>
                  </a:cubicBezTo>
                  <a:cubicBezTo>
                    <a:pt x="20669" y="48292"/>
                    <a:pt x="18860" y="44863"/>
                    <a:pt x="18098" y="41053"/>
                  </a:cubicBezTo>
                  <a:cubicBezTo>
                    <a:pt x="17621" y="38481"/>
                    <a:pt x="17621" y="35909"/>
                    <a:pt x="18098" y="33338"/>
                  </a:cubicBezTo>
                  <a:cubicBezTo>
                    <a:pt x="18860" y="29623"/>
                    <a:pt x="20669" y="26194"/>
                    <a:pt x="23432" y="23432"/>
                  </a:cubicBezTo>
                  <a:cubicBezTo>
                    <a:pt x="28766" y="18098"/>
                    <a:pt x="28766" y="9430"/>
                    <a:pt x="23432" y="4000"/>
                  </a:cubicBezTo>
                  <a:cubicBezTo>
                    <a:pt x="18098" y="-1333"/>
                    <a:pt x="9430" y="-1333"/>
                    <a:pt x="4001" y="4000"/>
                  </a:cubicBezTo>
                  <a:cubicBezTo>
                    <a:pt x="-1333" y="9335"/>
                    <a:pt x="-1333" y="18098"/>
                    <a:pt x="4001" y="23432"/>
                  </a:cubicBezTo>
                  <a:cubicBezTo>
                    <a:pt x="6668" y="26098"/>
                    <a:pt x="8573" y="29528"/>
                    <a:pt x="9335" y="33338"/>
                  </a:cubicBezTo>
                  <a:cubicBezTo>
                    <a:pt x="9811" y="35909"/>
                    <a:pt x="9811" y="38481"/>
                    <a:pt x="9335" y="41053"/>
                  </a:cubicBezTo>
                  <a:cubicBezTo>
                    <a:pt x="8573" y="44767"/>
                    <a:pt x="6763" y="48197"/>
                    <a:pt x="4001" y="50959"/>
                  </a:cubicBezTo>
                  <a:cubicBezTo>
                    <a:pt x="1429" y="53530"/>
                    <a:pt x="0" y="56960"/>
                    <a:pt x="0" y="60674"/>
                  </a:cubicBezTo>
                  <a:cubicBezTo>
                    <a:pt x="0" y="64389"/>
                    <a:pt x="1429" y="67818"/>
                    <a:pt x="4001" y="70390"/>
                  </a:cubicBezTo>
                  <a:cubicBezTo>
                    <a:pt x="6572" y="72962"/>
                    <a:pt x="10001" y="74390"/>
                    <a:pt x="13716" y="74390"/>
                  </a:cubicBezTo>
                  <a:lnTo>
                    <a:pt x="13716" y="74390"/>
                  </a:lnTo>
                  <a:cubicBezTo>
                    <a:pt x="17336" y="74390"/>
                    <a:pt x="20860" y="72962"/>
                    <a:pt x="23432" y="70390"/>
                  </a:cubicBezTo>
                  <a:cubicBezTo>
                    <a:pt x="26194" y="67628"/>
                    <a:pt x="29528" y="65818"/>
                    <a:pt x="33338" y="65056"/>
                  </a:cubicBezTo>
                  <a:cubicBezTo>
                    <a:pt x="35909" y="64580"/>
                    <a:pt x="38481" y="64580"/>
                    <a:pt x="41053" y="65056"/>
                  </a:cubicBezTo>
                  <a:cubicBezTo>
                    <a:pt x="44768" y="65818"/>
                    <a:pt x="48197" y="67628"/>
                    <a:pt x="50959" y="70390"/>
                  </a:cubicBezTo>
                  <a:cubicBezTo>
                    <a:pt x="53531" y="72962"/>
                    <a:pt x="56960" y="74390"/>
                    <a:pt x="60674" y="74390"/>
                  </a:cubicBezTo>
                  <a:cubicBezTo>
                    <a:pt x="64294" y="74390"/>
                    <a:pt x="67818" y="72962"/>
                    <a:pt x="70390" y="70390"/>
                  </a:cubicBezTo>
                  <a:cubicBezTo>
                    <a:pt x="72962" y="67818"/>
                    <a:pt x="74390" y="64389"/>
                    <a:pt x="74390" y="60674"/>
                  </a:cubicBezTo>
                  <a:cubicBezTo>
                    <a:pt x="74390" y="56960"/>
                    <a:pt x="72962" y="53530"/>
                    <a:pt x="70390" y="50959"/>
                  </a:cubicBezTo>
                  <a:cubicBezTo>
                    <a:pt x="65056" y="45625"/>
                    <a:pt x="56388" y="45625"/>
                    <a:pt x="50959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63CC7E2C-CAF4-13D0-C6AB-8EDBD57CA34B}"/>
                </a:ext>
              </a:extLst>
            </p:cNvPr>
            <p:cNvSpPr/>
            <p:nvPr/>
          </p:nvSpPr>
          <p:spPr>
            <a:xfrm>
              <a:off x="5905499" y="3414712"/>
              <a:ext cx="27432" cy="27431"/>
            </a:xfrm>
            <a:custGeom>
              <a:avLst/>
              <a:gdLst>
                <a:gd name="connsiteX0" fmla="*/ 23432 w 27432"/>
                <a:gd name="connsiteY0" fmla="*/ 4000 h 27431"/>
                <a:gd name="connsiteX1" fmla="*/ 4001 w 27432"/>
                <a:gd name="connsiteY1" fmla="*/ 4000 h 27431"/>
                <a:gd name="connsiteX2" fmla="*/ 4001 w 27432"/>
                <a:gd name="connsiteY2" fmla="*/ 23432 h 27431"/>
                <a:gd name="connsiteX3" fmla="*/ 13716 w 27432"/>
                <a:gd name="connsiteY3" fmla="*/ 27432 h 27431"/>
                <a:gd name="connsiteX4" fmla="*/ 23432 w 27432"/>
                <a:gd name="connsiteY4" fmla="*/ 23432 h 27431"/>
                <a:gd name="connsiteX5" fmla="*/ 27432 w 27432"/>
                <a:gd name="connsiteY5" fmla="*/ 13716 h 27431"/>
                <a:gd name="connsiteX6" fmla="*/ 23432 w 27432"/>
                <a:gd name="connsiteY6" fmla="*/ 4000 h 2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32" h="27431">
                  <a:moveTo>
                    <a:pt x="23432" y="4000"/>
                  </a:moveTo>
                  <a:cubicBezTo>
                    <a:pt x="18098" y="-1333"/>
                    <a:pt x="9430" y="-1333"/>
                    <a:pt x="4001" y="4000"/>
                  </a:cubicBezTo>
                  <a:cubicBezTo>
                    <a:pt x="-1334" y="9334"/>
                    <a:pt x="-1334" y="18097"/>
                    <a:pt x="4001" y="23432"/>
                  </a:cubicBezTo>
                  <a:cubicBezTo>
                    <a:pt x="6668" y="26098"/>
                    <a:pt x="10192" y="27432"/>
                    <a:pt x="13716" y="27432"/>
                  </a:cubicBezTo>
                  <a:cubicBezTo>
                    <a:pt x="17240" y="27432"/>
                    <a:pt x="20765" y="26098"/>
                    <a:pt x="23432" y="23432"/>
                  </a:cubicBezTo>
                  <a:cubicBezTo>
                    <a:pt x="26003" y="20860"/>
                    <a:pt x="27432" y="17431"/>
                    <a:pt x="27432" y="13716"/>
                  </a:cubicBezTo>
                  <a:cubicBezTo>
                    <a:pt x="27432" y="10001"/>
                    <a:pt x="26003" y="6572"/>
                    <a:pt x="23432" y="40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128EBE35-76A5-E401-7A3C-D598CC3CD365}"/>
                </a:ext>
              </a:extLst>
            </p:cNvPr>
            <p:cNvSpPr/>
            <p:nvPr/>
          </p:nvSpPr>
          <p:spPr>
            <a:xfrm>
              <a:off x="5928931" y="3391185"/>
              <a:ext cx="74390" cy="74390"/>
            </a:xfrm>
            <a:custGeom>
              <a:avLst/>
              <a:gdLst>
                <a:gd name="connsiteX0" fmla="*/ 23432 w 74390"/>
                <a:gd name="connsiteY0" fmla="*/ 50959 h 74390"/>
                <a:gd name="connsiteX1" fmla="*/ 18098 w 74390"/>
                <a:gd name="connsiteY1" fmla="*/ 41053 h 74390"/>
                <a:gd name="connsiteX2" fmla="*/ 18098 w 74390"/>
                <a:gd name="connsiteY2" fmla="*/ 33337 h 74390"/>
                <a:gd name="connsiteX3" fmla="*/ 23432 w 74390"/>
                <a:gd name="connsiteY3" fmla="*/ 23431 h 74390"/>
                <a:gd name="connsiteX4" fmla="*/ 33338 w 74390"/>
                <a:gd name="connsiteY4" fmla="*/ 18097 h 74390"/>
                <a:gd name="connsiteX5" fmla="*/ 41053 w 74390"/>
                <a:gd name="connsiteY5" fmla="*/ 18097 h 74390"/>
                <a:gd name="connsiteX6" fmla="*/ 50959 w 74390"/>
                <a:gd name="connsiteY6" fmla="*/ 23431 h 74390"/>
                <a:gd name="connsiteX7" fmla="*/ 70390 w 74390"/>
                <a:gd name="connsiteY7" fmla="*/ 23431 h 74390"/>
                <a:gd name="connsiteX8" fmla="*/ 74390 w 74390"/>
                <a:gd name="connsiteY8" fmla="*/ 13716 h 74390"/>
                <a:gd name="connsiteX9" fmla="*/ 70390 w 74390"/>
                <a:gd name="connsiteY9" fmla="*/ 4000 h 74390"/>
                <a:gd name="connsiteX10" fmla="*/ 60674 w 74390"/>
                <a:gd name="connsiteY10" fmla="*/ 0 h 74390"/>
                <a:gd name="connsiteX11" fmla="*/ 50959 w 74390"/>
                <a:gd name="connsiteY11" fmla="*/ 4000 h 74390"/>
                <a:gd name="connsiteX12" fmla="*/ 41053 w 74390"/>
                <a:gd name="connsiteY12" fmla="*/ 9335 h 74390"/>
                <a:gd name="connsiteX13" fmla="*/ 33338 w 74390"/>
                <a:gd name="connsiteY13" fmla="*/ 9335 h 74390"/>
                <a:gd name="connsiteX14" fmla="*/ 23432 w 74390"/>
                <a:gd name="connsiteY14" fmla="*/ 4000 h 74390"/>
                <a:gd name="connsiteX15" fmla="*/ 13716 w 74390"/>
                <a:gd name="connsiteY15" fmla="*/ 0 h 74390"/>
                <a:gd name="connsiteX16" fmla="*/ 4001 w 74390"/>
                <a:gd name="connsiteY16" fmla="*/ 4000 h 74390"/>
                <a:gd name="connsiteX17" fmla="*/ 0 w 74390"/>
                <a:gd name="connsiteY17" fmla="*/ 13716 h 74390"/>
                <a:gd name="connsiteX18" fmla="*/ 4001 w 74390"/>
                <a:gd name="connsiteY18" fmla="*/ 23431 h 74390"/>
                <a:gd name="connsiteX19" fmla="*/ 9335 w 74390"/>
                <a:gd name="connsiteY19" fmla="*/ 33337 h 74390"/>
                <a:gd name="connsiteX20" fmla="*/ 9335 w 74390"/>
                <a:gd name="connsiteY20" fmla="*/ 41053 h 74390"/>
                <a:gd name="connsiteX21" fmla="*/ 4001 w 74390"/>
                <a:gd name="connsiteY21" fmla="*/ 50959 h 74390"/>
                <a:gd name="connsiteX22" fmla="*/ 0 w 74390"/>
                <a:gd name="connsiteY22" fmla="*/ 60674 h 74390"/>
                <a:gd name="connsiteX23" fmla="*/ 4001 w 74390"/>
                <a:gd name="connsiteY23" fmla="*/ 70390 h 74390"/>
                <a:gd name="connsiteX24" fmla="*/ 13716 w 74390"/>
                <a:gd name="connsiteY24" fmla="*/ 74390 h 74390"/>
                <a:gd name="connsiteX25" fmla="*/ 23432 w 74390"/>
                <a:gd name="connsiteY25" fmla="*/ 70390 h 74390"/>
                <a:gd name="connsiteX26" fmla="*/ 23432 w 74390"/>
                <a:gd name="connsiteY26" fmla="*/ 50959 h 7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4390" h="74390">
                  <a:moveTo>
                    <a:pt x="23432" y="50959"/>
                  </a:moveTo>
                  <a:cubicBezTo>
                    <a:pt x="20669" y="48292"/>
                    <a:pt x="18860" y="44863"/>
                    <a:pt x="18098" y="41053"/>
                  </a:cubicBezTo>
                  <a:cubicBezTo>
                    <a:pt x="17621" y="38481"/>
                    <a:pt x="17621" y="35909"/>
                    <a:pt x="18098" y="33337"/>
                  </a:cubicBezTo>
                  <a:cubicBezTo>
                    <a:pt x="18860" y="29623"/>
                    <a:pt x="20669" y="26194"/>
                    <a:pt x="23432" y="23431"/>
                  </a:cubicBezTo>
                  <a:cubicBezTo>
                    <a:pt x="26194" y="20669"/>
                    <a:pt x="29528" y="18860"/>
                    <a:pt x="33338" y="18097"/>
                  </a:cubicBezTo>
                  <a:cubicBezTo>
                    <a:pt x="35909" y="17621"/>
                    <a:pt x="38481" y="17621"/>
                    <a:pt x="41053" y="18097"/>
                  </a:cubicBezTo>
                  <a:cubicBezTo>
                    <a:pt x="44768" y="18860"/>
                    <a:pt x="48197" y="20669"/>
                    <a:pt x="50959" y="23431"/>
                  </a:cubicBezTo>
                  <a:cubicBezTo>
                    <a:pt x="56293" y="28766"/>
                    <a:pt x="64960" y="28766"/>
                    <a:pt x="70390" y="23431"/>
                  </a:cubicBezTo>
                  <a:cubicBezTo>
                    <a:pt x="72962" y="20860"/>
                    <a:pt x="74390" y="17431"/>
                    <a:pt x="74390" y="13716"/>
                  </a:cubicBezTo>
                  <a:cubicBezTo>
                    <a:pt x="74390" y="10001"/>
                    <a:pt x="72962" y="6572"/>
                    <a:pt x="70390" y="4000"/>
                  </a:cubicBezTo>
                  <a:cubicBezTo>
                    <a:pt x="67818" y="1429"/>
                    <a:pt x="64389" y="0"/>
                    <a:pt x="60674" y="0"/>
                  </a:cubicBezTo>
                  <a:cubicBezTo>
                    <a:pt x="56959" y="0"/>
                    <a:pt x="53531" y="1429"/>
                    <a:pt x="50959" y="4000"/>
                  </a:cubicBezTo>
                  <a:cubicBezTo>
                    <a:pt x="48197" y="6763"/>
                    <a:pt x="44863" y="8572"/>
                    <a:pt x="41053" y="9335"/>
                  </a:cubicBezTo>
                  <a:cubicBezTo>
                    <a:pt x="38481" y="9811"/>
                    <a:pt x="35909" y="9811"/>
                    <a:pt x="33338" y="9335"/>
                  </a:cubicBezTo>
                  <a:cubicBezTo>
                    <a:pt x="29623" y="8572"/>
                    <a:pt x="26194" y="6763"/>
                    <a:pt x="23432" y="4000"/>
                  </a:cubicBezTo>
                  <a:cubicBezTo>
                    <a:pt x="20860" y="1429"/>
                    <a:pt x="17431" y="0"/>
                    <a:pt x="13716" y="0"/>
                  </a:cubicBezTo>
                  <a:cubicBezTo>
                    <a:pt x="10001" y="0"/>
                    <a:pt x="6572" y="1429"/>
                    <a:pt x="4001" y="4000"/>
                  </a:cubicBezTo>
                  <a:cubicBezTo>
                    <a:pt x="1429" y="6572"/>
                    <a:pt x="0" y="10001"/>
                    <a:pt x="0" y="13716"/>
                  </a:cubicBezTo>
                  <a:cubicBezTo>
                    <a:pt x="0" y="17335"/>
                    <a:pt x="1429" y="20860"/>
                    <a:pt x="4001" y="23431"/>
                  </a:cubicBezTo>
                  <a:cubicBezTo>
                    <a:pt x="6763" y="26194"/>
                    <a:pt x="8572" y="29528"/>
                    <a:pt x="9335" y="33337"/>
                  </a:cubicBezTo>
                  <a:cubicBezTo>
                    <a:pt x="9811" y="35909"/>
                    <a:pt x="9811" y="38481"/>
                    <a:pt x="9335" y="41053"/>
                  </a:cubicBezTo>
                  <a:cubicBezTo>
                    <a:pt x="8572" y="44767"/>
                    <a:pt x="6763" y="48197"/>
                    <a:pt x="4001" y="50959"/>
                  </a:cubicBezTo>
                  <a:cubicBezTo>
                    <a:pt x="1429" y="53530"/>
                    <a:pt x="0" y="56960"/>
                    <a:pt x="0" y="60674"/>
                  </a:cubicBezTo>
                  <a:cubicBezTo>
                    <a:pt x="0" y="64389"/>
                    <a:pt x="1429" y="67818"/>
                    <a:pt x="4001" y="70390"/>
                  </a:cubicBezTo>
                  <a:cubicBezTo>
                    <a:pt x="6572" y="72961"/>
                    <a:pt x="10192" y="74390"/>
                    <a:pt x="13716" y="74390"/>
                  </a:cubicBezTo>
                  <a:cubicBezTo>
                    <a:pt x="17240" y="74390"/>
                    <a:pt x="20764" y="73057"/>
                    <a:pt x="23432" y="70390"/>
                  </a:cubicBezTo>
                  <a:cubicBezTo>
                    <a:pt x="28766" y="65056"/>
                    <a:pt x="28766" y="56293"/>
                    <a:pt x="23432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560EBB0B-E481-7913-0704-B5DC014C71F3}"/>
                </a:ext>
              </a:extLst>
            </p:cNvPr>
            <p:cNvSpPr/>
            <p:nvPr/>
          </p:nvSpPr>
          <p:spPr>
            <a:xfrm>
              <a:off x="6046088" y="3414712"/>
              <a:ext cx="27432" cy="27431"/>
            </a:xfrm>
            <a:custGeom>
              <a:avLst/>
              <a:gdLst>
                <a:gd name="connsiteX0" fmla="*/ 23431 w 27432"/>
                <a:gd name="connsiteY0" fmla="*/ 4000 h 27431"/>
                <a:gd name="connsiteX1" fmla="*/ 4001 w 27432"/>
                <a:gd name="connsiteY1" fmla="*/ 4000 h 27431"/>
                <a:gd name="connsiteX2" fmla="*/ 4001 w 27432"/>
                <a:gd name="connsiteY2" fmla="*/ 23432 h 27431"/>
                <a:gd name="connsiteX3" fmla="*/ 13716 w 27432"/>
                <a:gd name="connsiteY3" fmla="*/ 27432 h 27431"/>
                <a:gd name="connsiteX4" fmla="*/ 23431 w 27432"/>
                <a:gd name="connsiteY4" fmla="*/ 23432 h 27431"/>
                <a:gd name="connsiteX5" fmla="*/ 23431 w 27432"/>
                <a:gd name="connsiteY5" fmla="*/ 4000 h 2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" h="27431">
                  <a:moveTo>
                    <a:pt x="23431" y="4000"/>
                  </a:moveTo>
                  <a:cubicBezTo>
                    <a:pt x="18097" y="-1333"/>
                    <a:pt x="9430" y="-1333"/>
                    <a:pt x="4001" y="4000"/>
                  </a:cubicBezTo>
                  <a:cubicBezTo>
                    <a:pt x="-1334" y="9334"/>
                    <a:pt x="-1334" y="18097"/>
                    <a:pt x="4001" y="23432"/>
                  </a:cubicBezTo>
                  <a:cubicBezTo>
                    <a:pt x="6668" y="26098"/>
                    <a:pt x="10192" y="27432"/>
                    <a:pt x="13716" y="27432"/>
                  </a:cubicBezTo>
                  <a:cubicBezTo>
                    <a:pt x="17240" y="27432"/>
                    <a:pt x="20765" y="26098"/>
                    <a:pt x="23431" y="23432"/>
                  </a:cubicBezTo>
                  <a:cubicBezTo>
                    <a:pt x="28766" y="18097"/>
                    <a:pt x="28766" y="9430"/>
                    <a:pt x="23431" y="40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8183A63-932A-0D93-8981-7402E6919E3E}"/>
                </a:ext>
              </a:extLst>
            </p:cNvPr>
            <p:cNvSpPr/>
            <p:nvPr/>
          </p:nvSpPr>
          <p:spPr>
            <a:xfrm>
              <a:off x="5975699" y="3391280"/>
              <a:ext cx="74390" cy="74390"/>
            </a:xfrm>
            <a:custGeom>
              <a:avLst/>
              <a:gdLst>
                <a:gd name="connsiteX0" fmla="*/ 65056 w 74390"/>
                <a:gd name="connsiteY0" fmla="*/ 41053 h 74390"/>
                <a:gd name="connsiteX1" fmla="*/ 65056 w 74390"/>
                <a:gd name="connsiteY1" fmla="*/ 41053 h 74390"/>
                <a:gd name="connsiteX2" fmla="*/ 65056 w 74390"/>
                <a:gd name="connsiteY2" fmla="*/ 33338 h 74390"/>
                <a:gd name="connsiteX3" fmla="*/ 70390 w 74390"/>
                <a:gd name="connsiteY3" fmla="*/ 23432 h 74390"/>
                <a:gd name="connsiteX4" fmla="*/ 70390 w 74390"/>
                <a:gd name="connsiteY4" fmla="*/ 4001 h 74390"/>
                <a:gd name="connsiteX5" fmla="*/ 60674 w 74390"/>
                <a:gd name="connsiteY5" fmla="*/ 0 h 74390"/>
                <a:gd name="connsiteX6" fmla="*/ 50959 w 74390"/>
                <a:gd name="connsiteY6" fmla="*/ 4001 h 74390"/>
                <a:gd name="connsiteX7" fmla="*/ 46958 w 74390"/>
                <a:gd name="connsiteY7" fmla="*/ 13716 h 74390"/>
                <a:gd name="connsiteX8" fmla="*/ 50959 w 74390"/>
                <a:gd name="connsiteY8" fmla="*/ 23432 h 74390"/>
                <a:gd name="connsiteX9" fmla="*/ 56293 w 74390"/>
                <a:gd name="connsiteY9" fmla="*/ 33338 h 74390"/>
                <a:gd name="connsiteX10" fmla="*/ 56293 w 74390"/>
                <a:gd name="connsiteY10" fmla="*/ 41053 h 74390"/>
                <a:gd name="connsiteX11" fmla="*/ 50959 w 74390"/>
                <a:gd name="connsiteY11" fmla="*/ 50959 h 74390"/>
                <a:gd name="connsiteX12" fmla="*/ 41053 w 74390"/>
                <a:gd name="connsiteY12" fmla="*/ 56293 h 74390"/>
                <a:gd name="connsiteX13" fmla="*/ 33338 w 74390"/>
                <a:gd name="connsiteY13" fmla="*/ 56293 h 74390"/>
                <a:gd name="connsiteX14" fmla="*/ 23432 w 74390"/>
                <a:gd name="connsiteY14" fmla="*/ 50959 h 74390"/>
                <a:gd name="connsiteX15" fmla="*/ 4000 w 74390"/>
                <a:gd name="connsiteY15" fmla="*/ 50959 h 74390"/>
                <a:gd name="connsiteX16" fmla="*/ 4000 w 74390"/>
                <a:gd name="connsiteY16" fmla="*/ 70390 h 74390"/>
                <a:gd name="connsiteX17" fmla="*/ 23432 w 74390"/>
                <a:gd name="connsiteY17" fmla="*/ 70390 h 74390"/>
                <a:gd name="connsiteX18" fmla="*/ 33338 w 74390"/>
                <a:gd name="connsiteY18" fmla="*/ 65056 h 74390"/>
                <a:gd name="connsiteX19" fmla="*/ 41053 w 74390"/>
                <a:gd name="connsiteY19" fmla="*/ 65056 h 74390"/>
                <a:gd name="connsiteX20" fmla="*/ 50959 w 74390"/>
                <a:gd name="connsiteY20" fmla="*/ 70390 h 74390"/>
                <a:gd name="connsiteX21" fmla="*/ 60674 w 74390"/>
                <a:gd name="connsiteY21" fmla="*/ 74390 h 74390"/>
                <a:gd name="connsiteX22" fmla="*/ 70390 w 74390"/>
                <a:gd name="connsiteY22" fmla="*/ 70390 h 74390"/>
                <a:gd name="connsiteX23" fmla="*/ 70390 w 74390"/>
                <a:gd name="connsiteY23" fmla="*/ 50959 h 74390"/>
                <a:gd name="connsiteX24" fmla="*/ 65056 w 74390"/>
                <a:gd name="connsiteY24" fmla="*/ 41053 h 7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4390" h="74390">
                  <a:moveTo>
                    <a:pt x="65056" y="41053"/>
                  </a:moveTo>
                  <a:lnTo>
                    <a:pt x="65056" y="41053"/>
                  </a:lnTo>
                  <a:cubicBezTo>
                    <a:pt x="64579" y="38481"/>
                    <a:pt x="64579" y="35909"/>
                    <a:pt x="65056" y="33338"/>
                  </a:cubicBezTo>
                  <a:cubicBezTo>
                    <a:pt x="65818" y="29623"/>
                    <a:pt x="67628" y="26194"/>
                    <a:pt x="70390" y="23432"/>
                  </a:cubicBezTo>
                  <a:cubicBezTo>
                    <a:pt x="75724" y="18098"/>
                    <a:pt x="75724" y="9430"/>
                    <a:pt x="70390" y="4001"/>
                  </a:cubicBezTo>
                  <a:cubicBezTo>
                    <a:pt x="67818" y="1429"/>
                    <a:pt x="64389" y="0"/>
                    <a:pt x="60674" y="0"/>
                  </a:cubicBezTo>
                  <a:cubicBezTo>
                    <a:pt x="56960" y="0"/>
                    <a:pt x="53530" y="1429"/>
                    <a:pt x="50959" y="4001"/>
                  </a:cubicBezTo>
                  <a:cubicBezTo>
                    <a:pt x="48387" y="6572"/>
                    <a:pt x="46958" y="10001"/>
                    <a:pt x="46958" y="13716"/>
                  </a:cubicBezTo>
                  <a:cubicBezTo>
                    <a:pt x="46958" y="17336"/>
                    <a:pt x="48387" y="20860"/>
                    <a:pt x="50959" y="23432"/>
                  </a:cubicBezTo>
                  <a:cubicBezTo>
                    <a:pt x="53721" y="26099"/>
                    <a:pt x="55531" y="29528"/>
                    <a:pt x="56293" y="33338"/>
                  </a:cubicBezTo>
                  <a:cubicBezTo>
                    <a:pt x="56769" y="35909"/>
                    <a:pt x="56769" y="38481"/>
                    <a:pt x="56293" y="41053"/>
                  </a:cubicBezTo>
                  <a:cubicBezTo>
                    <a:pt x="55531" y="44768"/>
                    <a:pt x="53721" y="48197"/>
                    <a:pt x="50959" y="50959"/>
                  </a:cubicBezTo>
                  <a:cubicBezTo>
                    <a:pt x="48197" y="53721"/>
                    <a:pt x="44863" y="55531"/>
                    <a:pt x="41053" y="56293"/>
                  </a:cubicBezTo>
                  <a:cubicBezTo>
                    <a:pt x="38481" y="56769"/>
                    <a:pt x="35814" y="56769"/>
                    <a:pt x="33338" y="56293"/>
                  </a:cubicBezTo>
                  <a:cubicBezTo>
                    <a:pt x="29623" y="55531"/>
                    <a:pt x="26194" y="53721"/>
                    <a:pt x="23432" y="50959"/>
                  </a:cubicBezTo>
                  <a:cubicBezTo>
                    <a:pt x="18098" y="45625"/>
                    <a:pt x="9335" y="45625"/>
                    <a:pt x="4000" y="50959"/>
                  </a:cubicBezTo>
                  <a:cubicBezTo>
                    <a:pt x="-1333" y="56293"/>
                    <a:pt x="-1333" y="64960"/>
                    <a:pt x="4000" y="70390"/>
                  </a:cubicBezTo>
                  <a:cubicBezTo>
                    <a:pt x="9335" y="75724"/>
                    <a:pt x="18002" y="75724"/>
                    <a:pt x="23432" y="70390"/>
                  </a:cubicBezTo>
                  <a:cubicBezTo>
                    <a:pt x="26194" y="67628"/>
                    <a:pt x="29528" y="65818"/>
                    <a:pt x="33338" y="65056"/>
                  </a:cubicBezTo>
                  <a:cubicBezTo>
                    <a:pt x="35909" y="64579"/>
                    <a:pt x="38576" y="64579"/>
                    <a:pt x="41053" y="65056"/>
                  </a:cubicBezTo>
                  <a:cubicBezTo>
                    <a:pt x="44767" y="65818"/>
                    <a:pt x="48197" y="67628"/>
                    <a:pt x="50959" y="70390"/>
                  </a:cubicBezTo>
                  <a:cubicBezTo>
                    <a:pt x="53626" y="73057"/>
                    <a:pt x="57150" y="74390"/>
                    <a:pt x="60674" y="74390"/>
                  </a:cubicBezTo>
                  <a:cubicBezTo>
                    <a:pt x="64198" y="74390"/>
                    <a:pt x="67723" y="73057"/>
                    <a:pt x="70390" y="70390"/>
                  </a:cubicBezTo>
                  <a:cubicBezTo>
                    <a:pt x="75724" y="65056"/>
                    <a:pt x="75724" y="56293"/>
                    <a:pt x="70390" y="50959"/>
                  </a:cubicBezTo>
                  <a:cubicBezTo>
                    <a:pt x="67628" y="48197"/>
                    <a:pt x="65818" y="44863"/>
                    <a:pt x="65056" y="410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16C36D7-ED38-08D4-9D8A-3788EAFF85E1}"/>
                </a:ext>
              </a:extLst>
            </p:cNvPr>
            <p:cNvSpPr/>
            <p:nvPr/>
          </p:nvSpPr>
          <p:spPr>
            <a:xfrm>
              <a:off x="5975794" y="3344418"/>
              <a:ext cx="27431" cy="27431"/>
            </a:xfrm>
            <a:custGeom>
              <a:avLst/>
              <a:gdLst>
                <a:gd name="connsiteX0" fmla="*/ 13716 w 27431"/>
                <a:gd name="connsiteY0" fmla="*/ 27432 h 27431"/>
                <a:gd name="connsiteX1" fmla="*/ 23432 w 27431"/>
                <a:gd name="connsiteY1" fmla="*/ 23432 h 27431"/>
                <a:gd name="connsiteX2" fmla="*/ 23432 w 27431"/>
                <a:gd name="connsiteY2" fmla="*/ 4001 h 27431"/>
                <a:gd name="connsiteX3" fmla="*/ 4001 w 27431"/>
                <a:gd name="connsiteY3" fmla="*/ 4001 h 27431"/>
                <a:gd name="connsiteX4" fmla="*/ 4001 w 27431"/>
                <a:gd name="connsiteY4" fmla="*/ 23432 h 27431"/>
                <a:gd name="connsiteX5" fmla="*/ 13716 w 27431"/>
                <a:gd name="connsiteY5" fmla="*/ 27432 h 2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1" h="27431">
                  <a:moveTo>
                    <a:pt x="13716" y="27432"/>
                  </a:moveTo>
                  <a:cubicBezTo>
                    <a:pt x="17240" y="27432"/>
                    <a:pt x="20765" y="26098"/>
                    <a:pt x="23432" y="23432"/>
                  </a:cubicBezTo>
                  <a:cubicBezTo>
                    <a:pt x="28765" y="18098"/>
                    <a:pt x="28765" y="9335"/>
                    <a:pt x="23432" y="4001"/>
                  </a:cubicBezTo>
                  <a:cubicBezTo>
                    <a:pt x="18097" y="-1334"/>
                    <a:pt x="9334" y="-1334"/>
                    <a:pt x="4001" y="4001"/>
                  </a:cubicBezTo>
                  <a:cubicBezTo>
                    <a:pt x="-1334" y="9335"/>
                    <a:pt x="-1334" y="18002"/>
                    <a:pt x="4001" y="23432"/>
                  </a:cubicBezTo>
                  <a:cubicBezTo>
                    <a:pt x="6668" y="26098"/>
                    <a:pt x="10192" y="27432"/>
                    <a:pt x="13716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65336247-3444-C9D0-FB46-A6E8D0DF36E2}"/>
                </a:ext>
              </a:extLst>
            </p:cNvPr>
            <p:cNvSpPr/>
            <p:nvPr/>
          </p:nvSpPr>
          <p:spPr>
            <a:xfrm>
              <a:off x="5952363" y="3367849"/>
              <a:ext cx="74390" cy="74390"/>
            </a:xfrm>
            <a:custGeom>
              <a:avLst/>
              <a:gdLst>
                <a:gd name="connsiteX0" fmla="*/ 13716 w 74390"/>
                <a:gd name="connsiteY0" fmla="*/ 27432 h 74390"/>
                <a:gd name="connsiteX1" fmla="*/ 23432 w 74390"/>
                <a:gd name="connsiteY1" fmla="*/ 23432 h 74390"/>
                <a:gd name="connsiteX2" fmla="*/ 33338 w 74390"/>
                <a:gd name="connsiteY2" fmla="*/ 18098 h 74390"/>
                <a:gd name="connsiteX3" fmla="*/ 41053 w 74390"/>
                <a:gd name="connsiteY3" fmla="*/ 18098 h 74390"/>
                <a:gd name="connsiteX4" fmla="*/ 50959 w 74390"/>
                <a:gd name="connsiteY4" fmla="*/ 23432 h 74390"/>
                <a:gd name="connsiteX5" fmla="*/ 56293 w 74390"/>
                <a:gd name="connsiteY5" fmla="*/ 33338 h 74390"/>
                <a:gd name="connsiteX6" fmla="*/ 56293 w 74390"/>
                <a:gd name="connsiteY6" fmla="*/ 41053 h 74390"/>
                <a:gd name="connsiteX7" fmla="*/ 50959 w 74390"/>
                <a:gd name="connsiteY7" fmla="*/ 50959 h 74390"/>
                <a:gd name="connsiteX8" fmla="*/ 50959 w 74390"/>
                <a:gd name="connsiteY8" fmla="*/ 70390 h 74390"/>
                <a:gd name="connsiteX9" fmla="*/ 60674 w 74390"/>
                <a:gd name="connsiteY9" fmla="*/ 74390 h 74390"/>
                <a:gd name="connsiteX10" fmla="*/ 70390 w 74390"/>
                <a:gd name="connsiteY10" fmla="*/ 70390 h 74390"/>
                <a:gd name="connsiteX11" fmla="*/ 74390 w 74390"/>
                <a:gd name="connsiteY11" fmla="*/ 60674 h 74390"/>
                <a:gd name="connsiteX12" fmla="*/ 70390 w 74390"/>
                <a:gd name="connsiteY12" fmla="*/ 50959 h 74390"/>
                <a:gd name="connsiteX13" fmla="*/ 65056 w 74390"/>
                <a:gd name="connsiteY13" fmla="*/ 41053 h 74390"/>
                <a:gd name="connsiteX14" fmla="*/ 65056 w 74390"/>
                <a:gd name="connsiteY14" fmla="*/ 33338 h 74390"/>
                <a:gd name="connsiteX15" fmla="*/ 70390 w 74390"/>
                <a:gd name="connsiteY15" fmla="*/ 23432 h 74390"/>
                <a:gd name="connsiteX16" fmla="*/ 74390 w 74390"/>
                <a:gd name="connsiteY16" fmla="*/ 13716 h 74390"/>
                <a:gd name="connsiteX17" fmla="*/ 70390 w 74390"/>
                <a:gd name="connsiteY17" fmla="*/ 4001 h 74390"/>
                <a:gd name="connsiteX18" fmla="*/ 60674 w 74390"/>
                <a:gd name="connsiteY18" fmla="*/ 0 h 74390"/>
                <a:gd name="connsiteX19" fmla="*/ 50959 w 74390"/>
                <a:gd name="connsiteY19" fmla="*/ 4001 h 74390"/>
                <a:gd name="connsiteX20" fmla="*/ 41053 w 74390"/>
                <a:gd name="connsiteY20" fmla="*/ 9335 h 74390"/>
                <a:gd name="connsiteX21" fmla="*/ 33338 w 74390"/>
                <a:gd name="connsiteY21" fmla="*/ 9335 h 74390"/>
                <a:gd name="connsiteX22" fmla="*/ 23432 w 74390"/>
                <a:gd name="connsiteY22" fmla="*/ 4001 h 74390"/>
                <a:gd name="connsiteX23" fmla="*/ 4001 w 74390"/>
                <a:gd name="connsiteY23" fmla="*/ 4001 h 74390"/>
                <a:gd name="connsiteX24" fmla="*/ 0 w 74390"/>
                <a:gd name="connsiteY24" fmla="*/ 13716 h 74390"/>
                <a:gd name="connsiteX25" fmla="*/ 4001 w 74390"/>
                <a:gd name="connsiteY25" fmla="*/ 23432 h 74390"/>
                <a:gd name="connsiteX26" fmla="*/ 13716 w 74390"/>
                <a:gd name="connsiteY26" fmla="*/ 27432 h 7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4390" h="74390">
                  <a:moveTo>
                    <a:pt x="13716" y="27432"/>
                  </a:moveTo>
                  <a:cubicBezTo>
                    <a:pt x="17335" y="27432"/>
                    <a:pt x="20860" y="26003"/>
                    <a:pt x="23432" y="23432"/>
                  </a:cubicBezTo>
                  <a:cubicBezTo>
                    <a:pt x="26194" y="20669"/>
                    <a:pt x="29528" y="18860"/>
                    <a:pt x="33338" y="18098"/>
                  </a:cubicBezTo>
                  <a:cubicBezTo>
                    <a:pt x="35909" y="17621"/>
                    <a:pt x="38481" y="17621"/>
                    <a:pt x="41053" y="18098"/>
                  </a:cubicBezTo>
                  <a:cubicBezTo>
                    <a:pt x="44768" y="18860"/>
                    <a:pt x="48196" y="20669"/>
                    <a:pt x="50959" y="23432"/>
                  </a:cubicBezTo>
                  <a:cubicBezTo>
                    <a:pt x="53721" y="26099"/>
                    <a:pt x="55531" y="29528"/>
                    <a:pt x="56293" y="33338"/>
                  </a:cubicBezTo>
                  <a:cubicBezTo>
                    <a:pt x="56769" y="35909"/>
                    <a:pt x="56769" y="38576"/>
                    <a:pt x="56293" y="41053"/>
                  </a:cubicBezTo>
                  <a:cubicBezTo>
                    <a:pt x="55531" y="44768"/>
                    <a:pt x="53721" y="48197"/>
                    <a:pt x="50959" y="50959"/>
                  </a:cubicBezTo>
                  <a:cubicBezTo>
                    <a:pt x="45625" y="56293"/>
                    <a:pt x="45625" y="65056"/>
                    <a:pt x="50959" y="70390"/>
                  </a:cubicBezTo>
                  <a:cubicBezTo>
                    <a:pt x="53626" y="73057"/>
                    <a:pt x="57150" y="74390"/>
                    <a:pt x="60674" y="74390"/>
                  </a:cubicBezTo>
                  <a:cubicBezTo>
                    <a:pt x="64198" y="74390"/>
                    <a:pt x="67723" y="73057"/>
                    <a:pt x="70390" y="70390"/>
                  </a:cubicBezTo>
                  <a:cubicBezTo>
                    <a:pt x="72962" y="67818"/>
                    <a:pt x="74390" y="64389"/>
                    <a:pt x="74390" y="60674"/>
                  </a:cubicBezTo>
                  <a:cubicBezTo>
                    <a:pt x="74390" y="56960"/>
                    <a:pt x="72962" y="53531"/>
                    <a:pt x="70390" y="50959"/>
                  </a:cubicBezTo>
                  <a:cubicBezTo>
                    <a:pt x="67818" y="48387"/>
                    <a:pt x="65818" y="44863"/>
                    <a:pt x="65056" y="41053"/>
                  </a:cubicBezTo>
                  <a:cubicBezTo>
                    <a:pt x="64579" y="38481"/>
                    <a:pt x="64579" y="35814"/>
                    <a:pt x="65056" y="33338"/>
                  </a:cubicBezTo>
                  <a:cubicBezTo>
                    <a:pt x="65818" y="29623"/>
                    <a:pt x="67628" y="26194"/>
                    <a:pt x="70390" y="23432"/>
                  </a:cubicBezTo>
                  <a:cubicBezTo>
                    <a:pt x="72962" y="20860"/>
                    <a:pt x="74390" y="17431"/>
                    <a:pt x="74390" y="13716"/>
                  </a:cubicBezTo>
                  <a:cubicBezTo>
                    <a:pt x="74390" y="10001"/>
                    <a:pt x="72962" y="6572"/>
                    <a:pt x="70390" y="4001"/>
                  </a:cubicBezTo>
                  <a:cubicBezTo>
                    <a:pt x="67818" y="1429"/>
                    <a:pt x="64389" y="0"/>
                    <a:pt x="60674" y="0"/>
                  </a:cubicBezTo>
                  <a:cubicBezTo>
                    <a:pt x="56959" y="0"/>
                    <a:pt x="53531" y="1429"/>
                    <a:pt x="50959" y="4001"/>
                  </a:cubicBezTo>
                  <a:cubicBezTo>
                    <a:pt x="48387" y="6572"/>
                    <a:pt x="44863" y="8573"/>
                    <a:pt x="41053" y="9335"/>
                  </a:cubicBezTo>
                  <a:cubicBezTo>
                    <a:pt x="38481" y="9811"/>
                    <a:pt x="35909" y="9811"/>
                    <a:pt x="33338" y="9335"/>
                  </a:cubicBezTo>
                  <a:cubicBezTo>
                    <a:pt x="29623" y="8573"/>
                    <a:pt x="26194" y="6763"/>
                    <a:pt x="23432" y="4001"/>
                  </a:cubicBezTo>
                  <a:cubicBezTo>
                    <a:pt x="18098" y="-1333"/>
                    <a:pt x="9430" y="-1333"/>
                    <a:pt x="4001" y="4001"/>
                  </a:cubicBezTo>
                  <a:cubicBezTo>
                    <a:pt x="1429" y="6572"/>
                    <a:pt x="0" y="10001"/>
                    <a:pt x="0" y="13716"/>
                  </a:cubicBezTo>
                  <a:cubicBezTo>
                    <a:pt x="0" y="17431"/>
                    <a:pt x="1429" y="20860"/>
                    <a:pt x="4001" y="23432"/>
                  </a:cubicBezTo>
                  <a:cubicBezTo>
                    <a:pt x="6572" y="26003"/>
                    <a:pt x="10001" y="27432"/>
                    <a:pt x="13716" y="27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58BD3047-5DAB-A77D-FB48-21825B37192F}"/>
              </a:ext>
            </a:extLst>
          </p:cNvPr>
          <p:cNvSpPr/>
          <p:nvPr/>
        </p:nvSpPr>
        <p:spPr>
          <a:xfrm>
            <a:off x="5563710" y="1085124"/>
            <a:ext cx="241905" cy="278668"/>
          </a:xfrm>
          <a:custGeom>
            <a:avLst/>
            <a:gdLst>
              <a:gd name="connsiteX0" fmla="*/ 147302 w 147756"/>
              <a:gd name="connsiteY0" fmla="*/ 116396 h 170211"/>
              <a:gd name="connsiteX1" fmla="*/ 117298 w 147756"/>
              <a:gd name="connsiteY1" fmla="*/ 90202 h 170211"/>
              <a:gd name="connsiteX2" fmla="*/ 113107 w 147756"/>
              <a:gd name="connsiteY2" fmla="*/ 90488 h 170211"/>
              <a:gd name="connsiteX3" fmla="*/ 100630 w 147756"/>
              <a:gd name="connsiteY3" fmla="*/ 95155 h 170211"/>
              <a:gd name="connsiteX4" fmla="*/ 96439 w 147756"/>
              <a:gd name="connsiteY4" fmla="*/ 96393 h 170211"/>
              <a:gd name="connsiteX5" fmla="*/ 91771 w 147756"/>
              <a:gd name="connsiteY5" fmla="*/ 94774 h 170211"/>
              <a:gd name="connsiteX6" fmla="*/ 89295 w 147756"/>
              <a:gd name="connsiteY6" fmla="*/ 86201 h 170211"/>
              <a:gd name="connsiteX7" fmla="*/ 91390 w 147756"/>
              <a:gd name="connsiteY7" fmla="*/ 64770 h 170211"/>
              <a:gd name="connsiteX8" fmla="*/ 88247 w 147756"/>
              <a:gd name="connsiteY8" fmla="*/ 53150 h 170211"/>
              <a:gd name="connsiteX9" fmla="*/ 90438 w 147756"/>
              <a:gd name="connsiteY9" fmla="*/ 44291 h 170211"/>
              <a:gd name="connsiteX10" fmla="*/ 95296 w 147756"/>
              <a:gd name="connsiteY10" fmla="*/ 42577 h 170211"/>
              <a:gd name="connsiteX11" fmla="*/ 99582 w 147756"/>
              <a:gd name="connsiteY11" fmla="*/ 43910 h 170211"/>
              <a:gd name="connsiteX12" fmla="*/ 112917 w 147756"/>
              <a:gd name="connsiteY12" fmla="*/ 48006 h 170211"/>
              <a:gd name="connsiteX13" fmla="*/ 116251 w 147756"/>
              <a:gd name="connsiteY13" fmla="*/ 47816 h 170211"/>
              <a:gd name="connsiteX14" fmla="*/ 136825 w 147756"/>
              <a:gd name="connsiteY14" fmla="*/ 20765 h 170211"/>
              <a:gd name="connsiteX15" fmla="*/ 113012 w 147756"/>
              <a:gd name="connsiteY15" fmla="*/ 0 h 170211"/>
              <a:gd name="connsiteX16" fmla="*/ 109678 w 147756"/>
              <a:gd name="connsiteY16" fmla="*/ 191 h 170211"/>
              <a:gd name="connsiteX17" fmla="*/ 89104 w 147756"/>
              <a:gd name="connsiteY17" fmla="*/ 27241 h 170211"/>
              <a:gd name="connsiteX18" fmla="*/ 89581 w 147756"/>
              <a:gd name="connsiteY18" fmla="*/ 29813 h 170211"/>
              <a:gd name="connsiteX19" fmla="*/ 86056 w 147756"/>
              <a:gd name="connsiteY19" fmla="*/ 38291 h 170211"/>
              <a:gd name="connsiteX20" fmla="*/ 82151 w 147756"/>
              <a:gd name="connsiteY20" fmla="*/ 39338 h 170211"/>
              <a:gd name="connsiteX21" fmla="*/ 77008 w 147756"/>
              <a:gd name="connsiteY21" fmla="*/ 37338 h 170211"/>
              <a:gd name="connsiteX22" fmla="*/ 45956 w 147756"/>
              <a:gd name="connsiteY22" fmla="*/ 25051 h 170211"/>
              <a:gd name="connsiteX23" fmla="*/ 39670 w 147756"/>
              <a:gd name="connsiteY23" fmla="*/ 25527 h 170211"/>
              <a:gd name="connsiteX24" fmla="*/ 427 w 147756"/>
              <a:gd name="connsiteY24" fmla="*/ 77248 h 170211"/>
              <a:gd name="connsiteX25" fmla="*/ 45861 w 147756"/>
              <a:gd name="connsiteY25" fmla="*/ 116967 h 170211"/>
              <a:gd name="connsiteX26" fmla="*/ 52147 w 147756"/>
              <a:gd name="connsiteY26" fmla="*/ 116491 h 170211"/>
              <a:gd name="connsiteX27" fmla="*/ 75388 w 147756"/>
              <a:gd name="connsiteY27" fmla="*/ 106204 h 170211"/>
              <a:gd name="connsiteX28" fmla="*/ 80341 w 147756"/>
              <a:gd name="connsiteY28" fmla="*/ 104394 h 170211"/>
              <a:gd name="connsiteX29" fmla="*/ 84342 w 147756"/>
              <a:gd name="connsiteY29" fmla="*/ 105537 h 170211"/>
              <a:gd name="connsiteX30" fmla="*/ 87866 w 147756"/>
              <a:gd name="connsiteY30" fmla="*/ 113728 h 170211"/>
              <a:gd name="connsiteX31" fmla="*/ 87390 w 147756"/>
              <a:gd name="connsiteY31" fmla="*/ 124492 h 170211"/>
              <a:gd name="connsiteX32" fmla="*/ 87676 w 147756"/>
              <a:gd name="connsiteY32" fmla="*/ 126016 h 170211"/>
              <a:gd name="connsiteX33" fmla="*/ 85294 w 147756"/>
              <a:gd name="connsiteY33" fmla="*/ 133064 h 170211"/>
              <a:gd name="connsiteX34" fmla="*/ 80151 w 147756"/>
              <a:gd name="connsiteY34" fmla="*/ 135065 h 170211"/>
              <a:gd name="connsiteX35" fmla="*/ 77960 w 147756"/>
              <a:gd name="connsiteY35" fmla="*/ 134779 h 170211"/>
              <a:gd name="connsiteX36" fmla="*/ 73007 w 147756"/>
              <a:gd name="connsiteY36" fmla="*/ 134112 h 170211"/>
              <a:gd name="connsiteX37" fmla="*/ 70531 w 147756"/>
              <a:gd name="connsiteY37" fmla="*/ 134303 h 170211"/>
              <a:gd name="connsiteX38" fmla="*/ 58624 w 147756"/>
              <a:gd name="connsiteY38" fmla="*/ 141256 h 170211"/>
              <a:gd name="connsiteX39" fmla="*/ 55100 w 147756"/>
              <a:gd name="connsiteY39" fmla="*/ 154591 h 170211"/>
              <a:gd name="connsiteX40" fmla="*/ 72912 w 147756"/>
              <a:gd name="connsiteY40" fmla="*/ 170212 h 170211"/>
              <a:gd name="connsiteX41" fmla="*/ 75388 w 147756"/>
              <a:gd name="connsiteY41" fmla="*/ 170021 h 170211"/>
              <a:gd name="connsiteX42" fmla="*/ 87295 w 147756"/>
              <a:gd name="connsiteY42" fmla="*/ 163068 h 170211"/>
              <a:gd name="connsiteX43" fmla="*/ 90914 w 147756"/>
              <a:gd name="connsiteY43" fmla="*/ 153067 h 170211"/>
              <a:gd name="connsiteX44" fmla="*/ 94915 w 147756"/>
              <a:gd name="connsiteY44" fmla="*/ 146685 h 170211"/>
              <a:gd name="connsiteX45" fmla="*/ 98629 w 147756"/>
              <a:gd name="connsiteY45" fmla="*/ 145733 h 170211"/>
              <a:gd name="connsiteX46" fmla="*/ 102439 w 147756"/>
              <a:gd name="connsiteY46" fmla="*/ 146780 h 170211"/>
              <a:gd name="connsiteX47" fmla="*/ 117394 w 147756"/>
              <a:gd name="connsiteY47" fmla="*/ 150781 h 170211"/>
              <a:gd name="connsiteX48" fmla="*/ 121585 w 147756"/>
              <a:gd name="connsiteY48" fmla="*/ 150495 h 170211"/>
              <a:gd name="connsiteX49" fmla="*/ 141587 w 147756"/>
              <a:gd name="connsiteY49" fmla="*/ 138779 h 170211"/>
              <a:gd name="connsiteX50" fmla="*/ 147493 w 147756"/>
              <a:gd name="connsiteY50" fmla="*/ 116300 h 17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7756" h="170211">
                <a:moveTo>
                  <a:pt x="147302" y="116396"/>
                </a:moveTo>
                <a:cubicBezTo>
                  <a:pt x="145207" y="101441"/>
                  <a:pt x="132348" y="90202"/>
                  <a:pt x="117298" y="90202"/>
                </a:cubicBezTo>
                <a:cubicBezTo>
                  <a:pt x="115870" y="90202"/>
                  <a:pt x="114536" y="90297"/>
                  <a:pt x="113107" y="90488"/>
                </a:cubicBezTo>
                <a:cubicBezTo>
                  <a:pt x="108631" y="91154"/>
                  <a:pt x="104344" y="92678"/>
                  <a:pt x="100630" y="95155"/>
                </a:cubicBezTo>
                <a:cubicBezTo>
                  <a:pt x="99391" y="96012"/>
                  <a:pt x="97867" y="96393"/>
                  <a:pt x="96439" y="96393"/>
                </a:cubicBezTo>
                <a:cubicBezTo>
                  <a:pt x="94819" y="96393"/>
                  <a:pt x="93105" y="95822"/>
                  <a:pt x="91771" y="94774"/>
                </a:cubicBezTo>
                <a:cubicBezTo>
                  <a:pt x="89200" y="92774"/>
                  <a:pt x="88152" y="89345"/>
                  <a:pt x="89295" y="86201"/>
                </a:cubicBezTo>
                <a:cubicBezTo>
                  <a:pt x="91676" y="79343"/>
                  <a:pt x="92438" y="72104"/>
                  <a:pt x="91390" y="64770"/>
                </a:cubicBezTo>
                <a:cubicBezTo>
                  <a:pt x="90819" y="60770"/>
                  <a:pt x="89771" y="56864"/>
                  <a:pt x="88247" y="53150"/>
                </a:cubicBezTo>
                <a:cubicBezTo>
                  <a:pt x="86914" y="50006"/>
                  <a:pt x="87771" y="46387"/>
                  <a:pt x="90438" y="44291"/>
                </a:cubicBezTo>
                <a:cubicBezTo>
                  <a:pt x="91867" y="43148"/>
                  <a:pt x="93581" y="42577"/>
                  <a:pt x="95296" y="42577"/>
                </a:cubicBezTo>
                <a:cubicBezTo>
                  <a:pt x="96820" y="42577"/>
                  <a:pt x="98248" y="43053"/>
                  <a:pt x="99582" y="43910"/>
                </a:cubicBezTo>
                <a:cubicBezTo>
                  <a:pt x="103582" y="46577"/>
                  <a:pt x="108154" y="48006"/>
                  <a:pt x="112917" y="48006"/>
                </a:cubicBezTo>
                <a:cubicBezTo>
                  <a:pt x="113965" y="48006"/>
                  <a:pt x="115108" y="48006"/>
                  <a:pt x="116251" y="47816"/>
                </a:cubicBezTo>
                <a:cubicBezTo>
                  <a:pt x="129395" y="46006"/>
                  <a:pt x="138634" y="33909"/>
                  <a:pt x="136825" y="20765"/>
                </a:cubicBezTo>
                <a:cubicBezTo>
                  <a:pt x="135205" y="8954"/>
                  <a:pt x="125014" y="0"/>
                  <a:pt x="113012" y="0"/>
                </a:cubicBezTo>
                <a:cubicBezTo>
                  <a:pt x="111964" y="0"/>
                  <a:pt x="110821" y="0"/>
                  <a:pt x="109678" y="191"/>
                </a:cubicBezTo>
                <a:cubicBezTo>
                  <a:pt x="96534" y="2000"/>
                  <a:pt x="87295" y="14097"/>
                  <a:pt x="89104" y="27241"/>
                </a:cubicBezTo>
                <a:cubicBezTo>
                  <a:pt x="89200" y="28099"/>
                  <a:pt x="89390" y="28956"/>
                  <a:pt x="89581" y="29813"/>
                </a:cubicBezTo>
                <a:cubicBezTo>
                  <a:pt x="90438" y="33052"/>
                  <a:pt x="89009" y="36481"/>
                  <a:pt x="86056" y="38291"/>
                </a:cubicBezTo>
                <a:cubicBezTo>
                  <a:pt x="84818" y="39053"/>
                  <a:pt x="83485" y="39338"/>
                  <a:pt x="82151" y="39338"/>
                </a:cubicBezTo>
                <a:cubicBezTo>
                  <a:pt x="80246" y="39338"/>
                  <a:pt x="78436" y="38672"/>
                  <a:pt x="77008" y="37338"/>
                </a:cubicBezTo>
                <a:cubicBezTo>
                  <a:pt x="68435" y="29432"/>
                  <a:pt x="57386" y="25051"/>
                  <a:pt x="45956" y="25051"/>
                </a:cubicBezTo>
                <a:cubicBezTo>
                  <a:pt x="43861" y="25051"/>
                  <a:pt x="41765" y="25241"/>
                  <a:pt x="39670" y="25527"/>
                </a:cubicBezTo>
                <a:cubicBezTo>
                  <a:pt x="14619" y="28956"/>
                  <a:pt x="-3002" y="52197"/>
                  <a:pt x="427" y="77248"/>
                </a:cubicBezTo>
                <a:cubicBezTo>
                  <a:pt x="3570" y="99917"/>
                  <a:pt x="23096" y="116967"/>
                  <a:pt x="45861" y="116967"/>
                </a:cubicBezTo>
                <a:cubicBezTo>
                  <a:pt x="47956" y="116967"/>
                  <a:pt x="50052" y="116777"/>
                  <a:pt x="52147" y="116491"/>
                </a:cubicBezTo>
                <a:cubicBezTo>
                  <a:pt x="60720" y="115348"/>
                  <a:pt x="68816" y="111728"/>
                  <a:pt x="75388" y="106204"/>
                </a:cubicBezTo>
                <a:cubicBezTo>
                  <a:pt x="76817" y="105061"/>
                  <a:pt x="78532" y="104394"/>
                  <a:pt x="80341" y="104394"/>
                </a:cubicBezTo>
                <a:cubicBezTo>
                  <a:pt x="81675" y="104394"/>
                  <a:pt x="83104" y="104775"/>
                  <a:pt x="84342" y="105537"/>
                </a:cubicBezTo>
                <a:cubicBezTo>
                  <a:pt x="87104" y="107252"/>
                  <a:pt x="88533" y="110585"/>
                  <a:pt x="87866" y="113728"/>
                </a:cubicBezTo>
                <a:cubicBezTo>
                  <a:pt x="87104" y="117253"/>
                  <a:pt x="86914" y="120872"/>
                  <a:pt x="87390" y="124492"/>
                </a:cubicBezTo>
                <a:cubicBezTo>
                  <a:pt x="87390" y="124968"/>
                  <a:pt x="87580" y="125540"/>
                  <a:pt x="87676" y="126016"/>
                </a:cubicBezTo>
                <a:cubicBezTo>
                  <a:pt x="88152" y="128588"/>
                  <a:pt x="87295" y="131350"/>
                  <a:pt x="85294" y="133064"/>
                </a:cubicBezTo>
                <a:cubicBezTo>
                  <a:pt x="83866" y="134398"/>
                  <a:pt x="82056" y="135065"/>
                  <a:pt x="80151" y="135065"/>
                </a:cubicBezTo>
                <a:cubicBezTo>
                  <a:pt x="79389" y="135065"/>
                  <a:pt x="78722" y="134969"/>
                  <a:pt x="77960" y="134779"/>
                </a:cubicBezTo>
                <a:cubicBezTo>
                  <a:pt x="76341" y="134303"/>
                  <a:pt x="74626" y="134112"/>
                  <a:pt x="73007" y="134112"/>
                </a:cubicBezTo>
                <a:cubicBezTo>
                  <a:pt x="72150" y="134112"/>
                  <a:pt x="71388" y="134112"/>
                  <a:pt x="70531" y="134303"/>
                </a:cubicBezTo>
                <a:cubicBezTo>
                  <a:pt x="65768" y="134969"/>
                  <a:pt x="61577" y="137446"/>
                  <a:pt x="58624" y="141256"/>
                </a:cubicBezTo>
                <a:cubicBezTo>
                  <a:pt x="55672" y="145066"/>
                  <a:pt x="54433" y="149828"/>
                  <a:pt x="55100" y="154591"/>
                </a:cubicBezTo>
                <a:cubicBezTo>
                  <a:pt x="56338" y="163449"/>
                  <a:pt x="63958" y="170212"/>
                  <a:pt x="72912" y="170212"/>
                </a:cubicBezTo>
                <a:cubicBezTo>
                  <a:pt x="73769" y="170212"/>
                  <a:pt x="74531" y="170212"/>
                  <a:pt x="75388" y="170021"/>
                </a:cubicBezTo>
                <a:cubicBezTo>
                  <a:pt x="80151" y="169355"/>
                  <a:pt x="84342" y="166878"/>
                  <a:pt x="87295" y="163068"/>
                </a:cubicBezTo>
                <a:cubicBezTo>
                  <a:pt x="89485" y="160115"/>
                  <a:pt x="90819" y="156686"/>
                  <a:pt x="90914" y="153067"/>
                </a:cubicBezTo>
                <a:cubicBezTo>
                  <a:pt x="91009" y="150400"/>
                  <a:pt x="92533" y="148019"/>
                  <a:pt x="94915" y="146685"/>
                </a:cubicBezTo>
                <a:cubicBezTo>
                  <a:pt x="96058" y="146018"/>
                  <a:pt x="97296" y="145733"/>
                  <a:pt x="98629" y="145733"/>
                </a:cubicBezTo>
                <a:cubicBezTo>
                  <a:pt x="99963" y="145733"/>
                  <a:pt x="101296" y="146114"/>
                  <a:pt x="102439" y="146780"/>
                </a:cubicBezTo>
                <a:cubicBezTo>
                  <a:pt x="107011" y="149352"/>
                  <a:pt x="112155" y="150781"/>
                  <a:pt x="117394" y="150781"/>
                </a:cubicBezTo>
                <a:cubicBezTo>
                  <a:pt x="118822" y="150781"/>
                  <a:pt x="120156" y="150686"/>
                  <a:pt x="121585" y="150495"/>
                </a:cubicBezTo>
                <a:cubicBezTo>
                  <a:pt x="129586" y="149352"/>
                  <a:pt x="136729" y="145256"/>
                  <a:pt x="141587" y="138779"/>
                </a:cubicBezTo>
                <a:cubicBezTo>
                  <a:pt x="146445" y="132302"/>
                  <a:pt x="148540" y="124397"/>
                  <a:pt x="147493" y="116300"/>
                </a:cubicBezTo>
                <a:close/>
              </a:path>
            </a:pathLst>
          </a:custGeom>
          <a:solidFill>
            <a:srgbClr val="0000A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34" name="Graphique 33">
            <a:extLst>
              <a:ext uri="{FF2B5EF4-FFF2-40B4-BE49-F238E27FC236}">
                <a16:creationId xmlns:a16="http://schemas.microsoft.com/office/drawing/2014/main" id="{D1EB7200-2648-E71A-169B-C583ADCBE1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73086" y="1138690"/>
            <a:ext cx="280697" cy="171537"/>
          </a:xfrm>
          <a:prstGeom prst="rect">
            <a:avLst/>
          </a:prstGeom>
        </p:spPr>
      </p:pic>
      <p:pic>
        <p:nvPicPr>
          <p:cNvPr id="36" name="Graphique 35">
            <a:extLst>
              <a:ext uri="{FF2B5EF4-FFF2-40B4-BE49-F238E27FC236}">
                <a16:creationId xmlns:a16="http://schemas.microsoft.com/office/drawing/2014/main" id="{E04226DD-ED90-7B17-4546-A96B8C5EC5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1254" y="1091907"/>
            <a:ext cx="265103" cy="265103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:a16="http://schemas.microsoft.com/office/drawing/2014/main" id="{B8C4621F-501E-4EC5-024F-E0D9A001BF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53828" y="1162081"/>
            <a:ext cx="280697" cy="124754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:a16="http://schemas.microsoft.com/office/drawing/2014/main" id="{9797525D-3BC3-4CC9-3470-158B51FB0F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01996" y="1084110"/>
            <a:ext cx="280697" cy="280697"/>
          </a:xfrm>
          <a:prstGeom prst="rect">
            <a:avLst/>
          </a:prstGeom>
        </p:spPr>
      </p:pic>
      <p:pic>
        <p:nvPicPr>
          <p:cNvPr id="42" name="Graphique 41">
            <a:extLst>
              <a:ext uri="{FF2B5EF4-FFF2-40B4-BE49-F238E27FC236}">
                <a16:creationId xmlns:a16="http://schemas.microsoft.com/office/drawing/2014/main" id="{C7897F3A-3830-B6F9-DEF6-CC23E80D5BC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750164" y="1107501"/>
            <a:ext cx="280697" cy="233914"/>
          </a:xfrm>
          <a:prstGeom prst="rect">
            <a:avLst/>
          </a:prstGeom>
        </p:spPr>
      </p:pic>
      <p:pic>
        <p:nvPicPr>
          <p:cNvPr id="44" name="Graphique 43">
            <a:extLst>
              <a:ext uri="{FF2B5EF4-FFF2-40B4-BE49-F238E27FC236}">
                <a16:creationId xmlns:a16="http://schemas.microsoft.com/office/drawing/2014/main" id="{A4BA6A1C-7EC7-67FD-2212-9B9EEB58BD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398332" y="1115298"/>
            <a:ext cx="296291" cy="218320"/>
          </a:xfrm>
          <a:prstGeom prst="rect">
            <a:avLst/>
          </a:prstGeom>
        </p:spPr>
      </p:pic>
      <p:pic>
        <p:nvPicPr>
          <p:cNvPr id="46" name="Graphique 45">
            <a:extLst>
              <a:ext uri="{FF2B5EF4-FFF2-40B4-BE49-F238E27FC236}">
                <a16:creationId xmlns:a16="http://schemas.microsoft.com/office/drawing/2014/main" id="{A6F1CD84-5ED5-6160-80EE-E791596DC59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62094" y="1099704"/>
            <a:ext cx="280697" cy="249508"/>
          </a:xfrm>
          <a:prstGeom prst="rect">
            <a:avLst/>
          </a:prstGeom>
        </p:spPr>
      </p:pic>
      <p:pic>
        <p:nvPicPr>
          <p:cNvPr id="48" name="Graphique 47">
            <a:extLst>
              <a:ext uri="{FF2B5EF4-FFF2-40B4-BE49-F238E27FC236}">
                <a16:creationId xmlns:a16="http://schemas.microsoft.com/office/drawing/2014/main" id="{2BE9F634-9F8E-6FB0-A637-4B55497363D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10255" y="1084110"/>
            <a:ext cx="280697" cy="280697"/>
          </a:xfrm>
          <a:prstGeom prst="rect">
            <a:avLst/>
          </a:prstGeom>
        </p:spPr>
      </p:pic>
      <p:pic>
        <p:nvPicPr>
          <p:cNvPr id="50" name="Graphique 49">
            <a:extLst>
              <a:ext uri="{FF2B5EF4-FFF2-40B4-BE49-F238E27FC236}">
                <a16:creationId xmlns:a16="http://schemas.microsoft.com/office/drawing/2014/main" id="{30990EEC-3E58-9D58-00D2-924692D1F04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32148" y="1525360"/>
            <a:ext cx="280697" cy="280697"/>
          </a:xfrm>
          <a:prstGeom prst="rect">
            <a:avLst/>
          </a:prstGeom>
        </p:spPr>
      </p:pic>
      <p:pic>
        <p:nvPicPr>
          <p:cNvPr id="52" name="Graphique 51">
            <a:extLst>
              <a:ext uri="{FF2B5EF4-FFF2-40B4-BE49-F238E27FC236}">
                <a16:creationId xmlns:a16="http://schemas.microsoft.com/office/drawing/2014/main" id="{52ADA5AE-D28E-0589-CA2A-4ACEFD2781E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684113" y="1525360"/>
            <a:ext cx="280697" cy="280697"/>
          </a:xfrm>
          <a:prstGeom prst="rect">
            <a:avLst/>
          </a:prstGeom>
        </p:spPr>
      </p:pic>
      <p:pic>
        <p:nvPicPr>
          <p:cNvPr id="54" name="Graphique 53">
            <a:extLst>
              <a:ext uri="{FF2B5EF4-FFF2-40B4-BE49-F238E27FC236}">
                <a16:creationId xmlns:a16="http://schemas.microsoft.com/office/drawing/2014/main" id="{0E6B5876-BE2B-C81E-8D36-A0BB64DECBC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336078" y="1533157"/>
            <a:ext cx="265103" cy="265103"/>
          </a:xfrm>
          <a:prstGeom prst="rect">
            <a:avLst/>
          </a:prstGeom>
        </p:spPr>
      </p:pic>
      <p:pic>
        <p:nvPicPr>
          <p:cNvPr id="56" name="Graphique 55">
            <a:extLst>
              <a:ext uri="{FF2B5EF4-FFF2-40B4-BE49-F238E27FC236}">
                <a16:creationId xmlns:a16="http://schemas.microsoft.com/office/drawing/2014/main" id="{5B0D4515-4E2D-FB53-95B4-C3FFBDDBE33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972449" y="1533157"/>
            <a:ext cx="265103" cy="265103"/>
          </a:xfrm>
          <a:prstGeom prst="rect">
            <a:avLst/>
          </a:prstGeom>
        </p:spPr>
      </p:pic>
      <p:pic>
        <p:nvPicPr>
          <p:cNvPr id="58" name="Graphique 57">
            <a:extLst>
              <a:ext uri="{FF2B5EF4-FFF2-40B4-BE49-F238E27FC236}">
                <a16:creationId xmlns:a16="http://schemas.microsoft.com/office/drawing/2014/main" id="{3BA4A65B-CB9C-7CB7-0BC9-A5E96A2BBFE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608820" y="1533157"/>
            <a:ext cx="265103" cy="265103"/>
          </a:xfrm>
          <a:prstGeom prst="rect">
            <a:avLst/>
          </a:prstGeom>
        </p:spPr>
      </p:pic>
      <p:pic>
        <p:nvPicPr>
          <p:cNvPr id="60" name="Graphique 59">
            <a:extLst>
              <a:ext uri="{FF2B5EF4-FFF2-40B4-BE49-F238E27FC236}">
                <a16:creationId xmlns:a16="http://schemas.microsoft.com/office/drawing/2014/main" id="{128C8CC5-A7CD-5419-D834-E28238F9C99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245191" y="1525360"/>
            <a:ext cx="280697" cy="280697"/>
          </a:xfrm>
          <a:prstGeom prst="rect">
            <a:avLst/>
          </a:prstGeom>
        </p:spPr>
      </p:pic>
      <p:pic>
        <p:nvPicPr>
          <p:cNvPr id="62" name="Graphique 61">
            <a:extLst>
              <a:ext uri="{FF2B5EF4-FFF2-40B4-BE49-F238E27FC236}">
                <a16:creationId xmlns:a16="http://schemas.microsoft.com/office/drawing/2014/main" id="{CF72743C-29B6-B962-B680-5BFA558C1EE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897156" y="1525360"/>
            <a:ext cx="249508" cy="280697"/>
          </a:xfrm>
          <a:prstGeom prst="rect">
            <a:avLst/>
          </a:prstGeom>
        </p:spPr>
      </p:pic>
      <p:pic>
        <p:nvPicPr>
          <p:cNvPr id="64" name="Graphique 63">
            <a:extLst>
              <a:ext uri="{FF2B5EF4-FFF2-40B4-BE49-F238E27FC236}">
                <a16:creationId xmlns:a16="http://schemas.microsoft.com/office/drawing/2014/main" id="{585B36D7-DD59-5842-AC48-152809E88BD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517932" y="1525360"/>
            <a:ext cx="280697" cy="280697"/>
          </a:xfrm>
          <a:prstGeom prst="rect">
            <a:avLst/>
          </a:prstGeom>
        </p:spPr>
      </p:pic>
      <p:pic>
        <p:nvPicPr>
          <p:cNvPr id="66" name="Graphique 65">
            <a:extLst>
              <a:ext uri="{FF2B5EF4-FFF2-40B4-BE49-F238E27FC236}">
                <a16:creationId xmlns:a16="http://schemas.microsoft.com/office/drawing/2014/main" id="{DDEC06AA-980A-5E9E-F001-BA203B2107C2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169897" y="1525360"/>
            <a:ext cx="280697" cy="280697"/>
          </a:xfrm>
          <a:prstGeom prst="rect">
            <a:avLst/>
          </a:prstGeom>
        </p:spPr>
      </p:pic>
      <p:pic>
        <p:nvPicPr>
          <p:cNvPr id="67" name="Graphique 66">
            <a:extLst>
              <a:ext uri="{FF2B5EF4-FFF2-40B4-BE49-F238E27FC236}">
                <a16:creationId xmlns:a16="http://schemas.microsoft.com/office/drawing/2014/main" id="{98431C4B-C432-5798-058E-9D07A96B30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821862" y="1525360"/>
            <a:ext cx="280697" cy="280697"/>
          </a:xfrm>
          <a:prstGeom prst="rect">
            <a:avLst/>
          </a:prstGeom>
        </p:spPr>
      </p:pic>
      <p:pic>
        <p:nvPicPr>
          <p:cNvPr id="68" name="Graphique 67">
            <a:extLst>
              <a:ext uri="{FF2B5EF4-FFF2-40B4-BE49-F238E27FC236}">
                <a16:creationId xmlns:a16="http://schemas.microsoft.com/office/drawing/2014/main" id="{7E182534-31FA-A465-7D10-DA6BF3167312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710255" y="2022164"/>
            <a:ext cx="280697" cy="280697"/>
          </a:xfrm>
          <a:prstGeom prst="rect">
            <a:avLst/>
          </a:prstGeom>
        </p:spPr>
      </p:pic>
      <p:pic>
        <p:nvPicPr>
          <p:cNvPr id="69" name="Graphique 68">
            <a:extLst>
              <a:ext uri="{FF2B5EF4-FFF2-40B4-BE49-F238E27FC236}">
                <a16:creationId xmlns:a16="http://schemas.microsoft.com/office/drawing/2014/main" id="{76669020-A67C-F98E-946C-0040ABA03D9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094658" y="2022164"/>
            <a:ext cx="280697" cy="280697"/>
          </a:xfrm>
          <a:prstGeom prst="rect">
            <a:avLst/>
          </a:prstGeom>
        </p:spPr>
      </p:pic>
      <p:pic>
        <p:nvPicPr>
          <p:cNvPr id="70" name="Graphique 69">
            <a:extLst>
              <a:ext uri="{FF2B5EF4-FFF2-40B4-BE49-F238E27FC236}">
                <a16:creationId xmlns:a16="http://schemas.microsoft.com/office/drawing/2014/main" id="{77882AB1-4D18-A6BB-0002-21DF1F7D7AA9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473827" y="1540954"/>
            <a:ext cx="280697" cy="249508"/>
          </a:xfrm>
          <a:prstGeom prst="rect">
            <a:avLst/>
          </a:prstGeom>
        </p:spPr>
      </p:pic>
      <p:pic>
        <p:nvPicPr>
          <p:cNvPr id="71" name="Graphique 70">
            <a:extLst>
              <a:ext uri="{FF2B5EF4-FFF2-40B4-BE49-F238E27FC236}">
                <a16:creationId xmlns:a16="http://schemas.microsoft.com/office/drawing/2014/main" id="{677CF139-63CF-CC5D-1A7E-1F81669DA2AF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125792" y="1533157"/>
            <a:ext cx="265103" cy="265103"/>
          </a:xfrm>
          <a:prstGeom prst="rect">
            <a:avLst/>
          </a:prstGeom>
        </p:spPr>
      </p:pic>
      <p:pic>
        <p:nvPicPr>
          <p:cNvPr id="72" name="Graphique 71">
            <a:extLst>
              <a:ext uri="{FF2B5EF4-FFF2-40B4-BE49-F238E27FC236}">
                <a16:creationId xmlns:a16="http://schemas.microsoft.com/office/drawing/2014/main" id="{5B9C77D8-7EBE-59B0-4C80-FF65F46D6C4E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762163" y="1548751"/>
            <a:ext cx="280697" cy="233914"/>
          </a:xfrm>
          <a:prstGeom prst="rect">
            <a:avLst/>
          </a:prstGeom>
        </p:spPr>
      </p:pic>
      <p:pic>
        <p:nvPicPr>
          <p:cNvPr id="73" name="Graphique 72">
            <a:extLst>
              <a:ext uri="{FF2B5EF4-FFF2-40B4-BE49-F238E27FC236}">
                <a16:creationId xmlns:a16="http://schemas.microsoft.com/office/drawing/2014/main" id="{E6C4E747-15FC-2ADE-8BD5-3D00AD4B571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414128" y="1525360"/>
            <a:ext cx="280697" cy="280697"/>
          </a:xfrm>
          <a:prstGeom prst="rect">
            <a:avLst/>
          </a:prstGeom>
        </p:spPr>
      </p:pic>
      <p:pic>
        <p:nvPicPr>
          <p:cNvPr id="74" name="Graphique 73">
            <a:extLst>
              <a:ext uri="{FF2B5EF4-FFF2-40B4-BE49-F238E27FC236}">
                <a16:creationId xmlns:a16="http://schemas.microsoft.com/office/drawing/2014/main" id="{F2E5DB7E-5E9D-7B94-E7E4-1E884EE4ECC5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0066093" y="1533157"/>
            <a:ext cx="265103" cy="265103"/>
          </a:xfrm>
          <a:prstGeom prst="rect">
            <a:avLst/>
          </a:prstGeom>
        </p:spPr>
      </p:pic>
      <p:pic>
        <p:nvPicPr>
          <p:cNvPr id="75" name="Graphique 74">
            <a:extLst>
              <a:ext uri="{FF2B5EF4-FFF2-40B4-BE49-F238E27FC236}">
                <a16:creationId xmlns:a16="http://schemas.microsoft.com/office/drawing/2014/main" id="{8713D90E-FD2D-424C-E374-3F14A54882B3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0702458" y="1517563"/>
            <a:ext cx="296291" cy="296291"/>
          </a:xfrm>
          <a:prstGeom prst="rect">
            <a:avLst/>
          </a:prstGeom>
        </p:spPr>
      </p:pic>
      <p:pic>
        <p:nvPicPr>
          <p:cNvPr id="76" name="Graphique 75">
            <a:extLst>
              <a:ext uri="{FF2B5EF4-FFF2-40B4-BE49-F238E27FC236}">
                <a16:creationId xmlns:a16="http://schemas.microsoft.com/office/drawing/2014/main" id="{54FACD2A-852B-FF32-0D5D-B687C40D9DFF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032148" y="2068947"/>
            <a:ext cx="280697" cy="187131"/>
          </a:xfrm>
          <a:prstGeom prst="rect">
            <a:avLst/>
          </a:prstGeom>
        </p:spPr>
      </p:pic>
      <p:pic>
        <p:nvPicPr>
          <p:cNvPr id="77" name="Graphique 76">
            <a:extLst>
              <a:ext uri="{FF2B5EF4-FFF2-40B4-BE49-F238E27FC236}">
                <a16:creationId xmlns:a16="http://schemas.microsoft.com/office/drawing/2014/main" id="{A7DA1497-490E-CB24-D6B0-78E27C5E5A4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647751" y="2029961"/>
            <a:ext cx="265103" cy="265103"/>
          </a:xfrm>
          <a:prstGeom prst="rect">
            <a:avLst/>
          </a:prstGeom>
        </p:spPr>
      </p:pic>
      <p:pic>
        <p:nvPicPr>
          <p:cNvPr id="78" name="Graphique 77">
            <a:extLst>
              <a:ext uri="{FF2B5EF4-FFF2-40B4-BE49-F238E27FC236}">
                <a16:creationId xmlns:a16="http://schemas.microsoft.com/office/drawing/2014/main" id="{0263371F-9428-D312-18D3-070852531068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2247760" y="2029961"/>
            <a:ext cx="265103" cy="265103"/>
          </a:xfrm>
          <a:prstGeom prst="rect">
            <a:avLst/>
          </a:prstGeom>
        </p:spPr>
      </p:pic>
      <p:pic>
        <p:nvPicPr>
          <p:cNvPr id="79" name="Graphique 78">
            <a:extLst>
              <a:ext uri="{FF2B5EF4-FFF2-40B4-BE49-F238E27FC236}">
                <a16:creationId xmlns:a16="http://schemas.microsoft.com/office/drawing/2014/main" id="{69FBCACA-FE96-03B4-6F15-99A4A9ABB388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650272" y="4571736"/>
            <a:ext cx="450884" cy="142385"/>
          </a:xfrm>
          <a:prstGeom prst="rect">
            <a:avLst/>
          </a:prstGeom>
        </p:spPr>
      </p:pic>
      <p:pic>
        <p:nvPicPr>
          <p:cNvPr id="80" name="Graphique 79">
            <a:extLst>
              <a:ext uri="{FF2B5EF4-FFF2-40B4-BE49-F238E27FC236}">
                <a16:creationId xmlns:a16="http://schemas.microsoft.com/office/drawing/2014/main" id="{8433CEE0-A923-00EF-85E7-85E800412D38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2847769" y="2029961"/>
            <a:ext cx="265103" cy="265103"/>
          </a:xfrm>
          <a:prstGeom prst="rect">
            <a:avLst/>
          </a:prstGeom>
        </p:spPr>
      </p:pic>
      <p:pic>
        <p:nvPicPr>
          <p:cNvPr id="81" name="Graphique 80">
            <a:extLst>
              <a:ext uri="{FF2B5EF4-FFF2-40B4-BE49-F238E27FC236}">
                <a16:creationId xmlns:a16="http://schemas.microsoft.com/office/drawing/2014/main" id="{7273CDB0-D0C2-FFC1-660F-89D1E36D08A8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3447778" y="2029961"/>
            <a:ext cx="280697" cy="265103"/>
          </a:xfrm>
          <a:prstGeom prst="rect">
            <a:avLst/>
          </a:prstGeom>
        </p:spPr>
      </p:pic>
      <p:pic>
        <p:nvPicPr>
          <p:cNvPr id="82" name="Graphique 81">
            <a:extLst>
              <a:ext uri="{FF2B5EF4-FFF2-40B4-BE49-F238E27FC236}">
                <a16:creationId xmlns:a16="http://schemas.microsoft.com/office/drawing/2014/main" id="{B1B0E08D-4956-EA8F-AE6F-7A10ED927CED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4063381" y="2022164"/>
            <a:ext cx="280697" cy="280697"/>
          </a:xfrm>
          <a:prstGeom prst="rect">
            <a:avLst/>
          </a:prstGeom>
        </p:spPr>
      </p:pic>
      <p:pic>
        <p:nvPicPr>
          <p:cNvPr id="83" name="Graphique 82">
            <a:extLst>
              <a:ext uri="{FF2B5EF4-FFF2-40B4-BE49-F238E27FC236}">
                <a16:creationId xmlns:a16="http://schemas.microsoft.com/office/drawing/2014/main" id="{3D09AFE2-A500-B758-7698-21403BDAADED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5906284" y="3039254"/>
            <a:ext cx="280697" cy="140348"/>
          </a:xfrm>
          <a:prstGeom prst="rect">
            <a:avLst/>
          </a:prstGeom>
        </p:spPr>
      </p:pic>
      <p:pic>
        <p:nvPicPr>
          <p:cNvPr id="84" name="Graphique 83">
            <a:extLst>
              <a:ext uri="{FF2B5EF4-FFF2-40B4-BE49-F238E27FC236}">
                <a16:creationId xmlns:a16="http://schemas.microsoft.com/office/drawing/2014/main" id="{7E114891-A891-E9D6-AFFC-B8063E4EBF46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4678984" y="2029961"/>
            <a:ext cx="265103" cy="265103"/>
          </a:xfrm>
          <a:prstGeom prst="rect">
            <a:avLst/>
          </a:prstGeom>
        </p:spPr>
      </p:pic>
      <p:pic>
        <p:nvPicPr>
          <p:cNvPr id="85" name="Graphique 84">
            <a:extLst>
              <a:ext uri="{FF2B5EF4-FFF2-40B4-BE49-F238E27FC236}">
                <a16:creationId xmlns:a16="http://schemas.microsoft.com/office/drawing/2014/main" id="{D5B746A3-6146-5FF3-A1A9-437C2DA97AF9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278993" y="2029961"/>
            <a:ext cx="265103" cy="265103"/>
          </a:xfrm>
          <a:prstGeom prst="rect">
            <a:avLst/>
          </a:prstGeom>
        </p:spPr>
      </p:pic>
      <p:pic>
        <p:nvPicPr>
          <p:cNvPr id="86" name="Graphique 85">
            <a:extLst>
              <a:ext uri="{FF2B5EF4-FFF2-40B4-BE49-F238E27FC236}">
                <a16:creationId xmlns:a16="http://schemas.microsoft.com/office/drawing/2014/main" id="{E75D610F-2D37-0A4E-28B7-B55F99303CBA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5879002" y="2037758"/>
            <a:ext cx="280697" cy="249508"/>
          </a:xfrm>
          <a:prstGeom prst="rect">
            <a:avLst/>
          </a:prstGeom>
        </p:spPr>
      </p:pic>
      <p:pic>
        <p:nvPicPr>
          <p:cNvPr id="87" name="Graphique 86">
            <a:extLst>
              <a:ext uri="{FF2B5EF4-FFF2-40B4-BE49-F238E27FC236}">
                <a16:creationId xmlns:a16="http://schemas.microsoft.com/office/drawing/2014/main" id="{2137D4DF-44C7-4134-98AE-B1E6E44A413E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6494605" y="2029961"/>
            <a:ext cx="265103" cy="265103"/>
          </a:xfrm>
          <a:prstGeom prst="rect">
            <a:avLst/>
          </a:prstGeom>
        </p:spPr>
      </p:pic>
      <p:pic>
        <p:nvPicPr>
          <p:cNvPr id="88" name="Graphique 87">
            <a:extLst>
              <a:ext uri="{FF2B5EF4-FFF2-40B4-BE49-F238E27FC236}">
                <a16:creationId xmlns:a16="http://schemas.microsoft.com/office/drawing/2014/main" id="{F36F07EA-872B-9BAC-285B-29A6D7825F66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7094614" y="2037758"/>
            <a:ext cx="249508" cy="249508"/>
          </a:xfrm>
          <a:prstGeom prst="rect">
            <a:avLst/>
          </a:prstGeom>
        </p:spPr>
      </p:pic>
      <p:pic>
        <p:nvPicPr>
          <p:cNvPr id="89" name="Graphique 88">
            <a:extLst>
              <a:ext uri="{FF2B5EF4-FFF2-40B4-BE49-F238E27FC236}">
                <a16:creationId xmlns:a16="http://schemas.microsoft.com/office/drawing/2014/main" id="{AC2001B3-E550-E8C9-810A-800A0EB4C6B4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8896639" y="3995972"/>
            <a:ext cx="265103" cy="265103"/>
          </a:xfrm>
          <a:prstGeom prst="rect">
            <a:avLst/>
          </a:prstGeom>
        </p:spPr>
      </p:pic>
      <p:pic>
        <p:nvPicPr>
          <p:cNvPr id="90" name="Graphique 89">
            <a:extLst>
              <a:ext uri="{FF2B5EF4-FFF2-40B4-BE49-F238E27FC236}">
                <a16:creationId xmlns:a16="http://schemas.microsoft.com/office/drawing/2014/main" id="{22543256-8FB8-F1F2-A1F4-F0FC9301FD12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679028" y="2029961"/>
            <a:ext cx="265103" cy="265103"/>
          </a:xfrm>
          <a:prstGeom prst="rect">
            <a:avLst/>
          </a:prstGeom>
        </p:spPr>
      </p:pic>
      <p:pic>
        <p:nvPicPr>
          <p:cNvPr id="91" name="Graphique 90">
            <a:extLst>
              <a:ext uri="{FF2B5EF4-FFF2-40B4-BE49-F238E27FC236}">
                <a16:creationId xmlns:a16="http://schemas.microsoft.com/office/drawing/2014/main" id="{5C78CF67-6B17-3335-398E-91527C204DCD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10095321" y="3988175"/>
            <a:ext cx="280697" cy="280697"/>
          </a:xfrm>
          <a:prstGeom prst="rect">
            <a:avLst/>
          </a:prstGeom>
        </p:spPr>
      </p:pic>
      <p:pic>
        <p:nvPicPr>
          <p:cNvPr id="92" name="Graphique 91">
            <a:extLst>
              <a:ext uri="{FF2B5EF4-FFF2-40B4-BE49-F238E27FC236}">
                <a16:creationId xmlns:a16="http://schemas.microsoft.com/office/drawing/2014/main" id="{D6FA6FDD-4AEF-AF55-ED7C-862C99C46036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8279037" y="2029961"/>
            <a:ext cx="265103" cy="265103"/>
          </a:xfrm>
          <a:prstGeom prst="rect">
            <a:avLst/>
          </a:prstGeom>
        </p:spPr>
      </p:pic>
      <p:pic>
        <p:nvPicPr>
          <p:cNvPr id="93" name="Graphique 92">
            <a:extLst>
              <a:ext uri="{FF2B5EF4-FFF2-40B4-BE49-F238E27FC236}">
                <a16:creationId xmlns:a16="http://schemas.microsoft.com/office/drawing/2014/main" id="{4341AC0E-D940-35BF-8787-94D16C7A53FC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495980" y="3995972"/>
            <a:ext cx="265103" cy="265103"/>
          </a:xfrm>
          <a:prstGeom prst="rect">
            <a:avLst/>
          </a:prstGeom>
        </p:spPr>
      </p:pic>
      <p:pic>
        <p:nvPicPr>
          <p:cNvPr id="94" name="Graphique 93">
            <a:extLst>
              <a:ext uri="{FF2B5EF4-FFF2-40B4-BE49-F238E27FC236}">
                <a16:creationId xmlns:a16="http://schemas.microsoft.com/office/drawing/2014/main" id="{11D0AA94-0887-FAD4-253C-5B9D98FD97BA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8879046" y="2022164"/>
            <a:ext cx="280697" cy="280697"/>
          </a:xfrm>
          <a:prstGeom prst="rect">
            <a:avLst/>
          </a:prstGeom>
        </p:spPr>
      </p:pic>
      <p:pic>
        <p:nvPicPr>
          <p:cNvPr id="95" name="Graphique 94">
            <a:extLst>
              <a:ext uri="{FF2B5EF4-FFF2-40B4-BE49-F238E27FC236}">
                <a16:creationId xmlns:a16="http://schemas.microsoft.com/office/drawing/2014/main" id="{4ECF9483-17E9-7AFF-B220-1C6F8D185C8E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9494649" y="2029961"/>
            <a:ext cx="265103" cy="265103"/>
          </a:xfrm>
          <a:prstGeom prst="rect">
            <a:avLst/>
          </a:prstGeom>
        </p:spPr>
      </p:pic>
      <p:pic>
        <p:nvPicPr>
          <p:cNvPr id="96" name="Graphique 95">
            <a:extLst>
              <a:ext uri="{FF2B5EF4-FFF2-40B4-BE49-F238E27FC236}">
                <a16:creationId xmlns:a16="http://schemas.microsoft.com/office/drawing/2014/main" id="{DEE4FECC-77C4-CA79-7746-BD623F62D35D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1032148" y="2506387"/>
            <a:ext cx="280697" cy="249508"/>
          </a:xfrm>
          <a:prstGeom prst="rect">
            <a:avLst/>
          </a:prstGeom>
        </p:spPr>
      </p:pic>
      <p:pic>
        <p:nvPicPr>
          <p:cNvPr id="97" name="Graphique 96">
            <a:extLst>
              <a:ext uri="{FF2B5EF4-FFF2-40B4-BE49-F238E27FC236}">
                <a16:creationId xmlns:a16="http://schemas.microsoft.com/office/drawing/2014/main" id="{6EE9FCBE-5374-1630-88EA-89020EBD8E55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1648725" y="2498590"/>
            <a:ext cx="265103" cy="265103"/>
          </a:xfrm>
          <a:prstGeom prst="rect">
            <a:avLst/>
          </a:prstGeom>
        </p:spPr>
      </p:pic>
      <p:pic>
        <p:nvPicPr>
          <p:cNvPr id="98" name="Graphique 97">
            <a:extLst>
              <a:ext uri="{FF2B5EF4-FFF2-40B4-BE49-F238E27FC236}">
                <a16:creationId xmlns:a16="http://schemas.microsoft.com/office/drawing/2014/main" id="{4AE2E54A-2643-D3CD-7E10-A77AF24953D1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2249708" y="2521981"/>
            <a:ext cx="280697" cy="218320"/>
          </a:xfrm>
          <a:prstGeom prst="rect">
            <a:avLst/>
          </a:prstGeom>
        </p:spPr>
      </p:pic>
      <p:pic>
        <p:nvPicPr>
          <p:cNvPr id="99" name="Graphique 98">
            <a:extLst>
              <a:ext uri="{FF2B5EF4-FFF2-40B4-BE49-F238E27FC236}">
                <a16:creationId xmlns:a16="http://schemas.microsoft.com/office/drawing/2014/main" id="{6DC5168D-4782-23DA-02B1-6B3048402019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2866285" y="2521981"/>
            <a:ext cx="280697" cy="218320"/>
          </a:xfrm>
          <a:prstGeom prst="rect">
            <a:avLst/>
          </a:prstGeom>
        </p:spPr>
      </p:pic>
      <p:pic>
        <p:nvPicPr>
          <p:cNvPr id="100" name="Graphique 99">
            <a:extLst>
              <a:ext uri="{FF2B5EF4-FFF2-40B4-BE49-F238E27FC236}">
                <a16:creationId xmlns:a16="http://schemas.microsoft.com/office/drawing/2014/main" id="{92D2F9E1-E79D-411E-5C4A-4D1733898F55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5902388" y="2498590"/>
            <a:ext cx="233914" cy="265103"/>
          </a:xfrm>
          <a:prstGeom prst="rect">
            <a:avLst/>
          </a:prstGeom>
        </p:spPr>
      </p:pic>
      <p:pic>
        <p:nvPicPr>
          <p:cNvPr id="101" name="Graphique 100">
            <a:extLst>
              <a:ext uri="{FF2B5EF4-FFF2-40B4-BE49-F238E27FC236}">
                <a16:creationId xmlns:a16="http://schemas.microsoft.com/office/drawing/2014/main" id="{92155A5C-4D04-C8C3-3E7E-63476133416C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3482862" y="2490793"/>
            <a:ext cx="280697" cy="280697"/>
          </a:xfrm>
          <a:prstGeom prst="rect">
            <a:avLst/>
          </a:prstGeom>
        </p:spPr>
      </p:pic>
      <p:pic>
        <p:nvPicPr>
          <p:cNvPr id="102" name="Graphique 101">
            <a:extLst>
              <a:ext uri="{FF2B5EF4-FFF2-40B4-BE49-F238E27FC236}">
                <a16:creationId xmlns:a16="http://schemas.microsoft.com/office/drawing/2014/main" id="{C3218E7C-D513-CFFB-5B12-E0D937ED5488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4099439" y="2490793"/>
            <a:ext cx="265103" cy="280697"/>
          </a:xfrm>
          <a:prstGeom prst="rect">
            <a:avLst/>
          </a:prstGeom>
        </p:spPr>
      </p:pic>
      <p:pic>
        <p:nvPicPr>
          <p:cNvPr id="103" name="Graphique 102">
            <a:extLst>
              <a:ext uri="{FF2B5EF4-FFF2-40B4-BE49-F238E27FC236}">
                <a16:creationId xmlns:a16="http://schemas.microsoft.com/office/drawing/2014/main" id="{98E0A4F3-ABA2-B679-0A10-D63E93A1EFEA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4700422" y="2498590"/>
            <a:ext cx="265103" cy="265103"/>
          </a:xfrm>
          <a:prstGeom prst="rect">
            <a:avLst/>
          </a:prstGeom>
        </p:spPr>
      </p:pic>
      <p:pic>
        <p:nvPicPr>
          <p:cNvPr id="104" name="Graphique 103">
            <a:extLst>
              <a:ext uri="{FF2B5EF4-FFF2-40B4-BE49-F238E27FC236}">
                <a16:creationId xmlns:a16="http://schemas.microsoft.com/office/drawing/2014/main" id="{1F9F849A-F8E8-D26B-A1FF-E70CF1FC0671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5301405" y="2498590"/>
            <a:ext cx="265103" cy="265103"/>
          </a:xfrm>
          <a:prstGeom prst="rect">
            <a:avLst/>
          </a:prstGeom>
        </p:spPr>
      </p:pic>
      <p:pic>
        <p:nvPicPr>
          <p:cNvPr id="105" name="Graphique 104">
            <a:extLst>
              <a:ext uri="{FF2B5EF4-FFF2-40B4-BE49-F238E27FC236}">
                <a16:creationId xmlns:a16="http://schemas.microsoft.com/office/drawing/2014/main" id="{8F60F943-91F7-8361-78AF-A02BA7F4418F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6472182" y="2490793"/>
            <a:ext cx="280697" cy="280697"/>
          </a:xfrm>
          <a:prstGeom prst="rect">
            <a:avLst/>
          </a:prstGeom>
        </p:spPr>
      </p:pic>
      <p:pic>
        <p:nvPicPr>
          <p:cNvPr id="106" name="Graphique 105">
            <a:extLst>
              <a:ext uri="{FF2B5EF4-FFF2-40B4-BE49-F238E27FC236}">
                <a16:creationId xmlns:a16="http://schemas.microsoft.com/office/drawing/2014/main" id="{73859FC3-22B2-93CD-2925-13CBC3DEAB23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7088759" y="2553170"/>
            <a:ext cx="280697" cy="155943"/>
          </a:xfrm>
          <a:prstGeom prst="rect">
            <a:avLst/>
          </a:prstGeom>
        </p:spPr>
      </p:pic>
      <p:pic>
        <p:nvPicPr>
          <p:cNvPr id="107" name="Graphique 106">
            <a:extLst>
              <a:ext uri="{FF2B5EF4-FFF2-40B4-BE49-F238E27FC236}">
                <a16:creationId xmlns:a16="http://schemas.microsoft.com/office/drawing/2014/main" id="{AAAF85D9-0DFD-6DB8-9600-E8E4C324140D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7705336" y="2506387"/>
            <a:ext cx="296291" cy="249508"/>
          </a:xfrm>
          <a:prstGeom prst="rect">
            <a:avLst/>
          </a:prstGeom>
        </p:spPr>
      </p:pic>
      <p:pic>
        <p:nvPicPr>
          <p:cNvPr id="108" name="Graphique 107">
            <a:extLst>
              <a:ext uri="{FF2B5EF4-FFF2-40B4-BE49-F238E27FC236}">
                <a16:creationId xmlns:a16="http://schemas.microsoft.com/office/drawing/2014/main" id="{0173CA7E-38CA-A434-2448-6F4A20589301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8337507" y="2498590"/>
            <a:ext cx="280697" cy="265103"/>
          </a:xfrm>
          <a:prstGeom prst="rect">
            <a:avLst/>
          </a:prstGeom>
        </p:spPr>
      </p:pic>
      <p:pic>
        <p:nvPicPr>
          <p:cNvPr id="109" name="Graphique 108">
            <a:extLst>
              <a:ext uri="{FF2B5EF4-FFF2-40B4-BE49-F238E27FC236}">
                <a16:creationId xmlns:a16="http://schemas.microsoft.com/office/drawing/2014/main" id="{03A0E957-F7AF-4A58-0019-65DDE67F822F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8954084" y="2490793"/>
            <a:ext cx="187131" cy="280697"/>
          </a:xfrm>
          <a:prstGeom prst="rect">
            <a:avLst/>
          </a:prstGeom>
        </p:spPr>
      </p:pic>
      <p:pic>
        <p:nvPicPr>
          <p:cNvPr id="110" name="Graphique 109">
            <a:extLst>
              <a:ext uri="{FF2B5EF4-FFF2-40B4-BE49-F238E27FC236}">
                <a16:creationId xmlns:a16="http://schemas.microsoft.com/office/drawing/2014/main" id="{C59EDAC7-A5EC-C413-5B20-CC9F96B4D84C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9477095" y="2490793"/>
            <a:ext cx="280697" cy="280697"/>
          </a:xfrm>
          <a:prstGeom prst="rect">
            <a:avLst/>
          </a:prstGeom>
        </p:spPr>
      </p:pic>
      <p:pic>
        <p:nvPicPr>
          <p:cNvPr id="111" name="Graphique 110">
            <a:extLst>
              <a:ext uri="{FF2B5EF4-FFF2-40B4-BE49-F238E27FC236}">
                <a16:creationId xmlns:a16="http://schemas.microsoft.com/office/drawing/2014/main" id="{0ABDCEB7-8F37-CCAB-93AD-524BB262D141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10093672" y="2490793"/>
            <a:ext cx="280697" cy="280697"/>
          </a:xfrm>
          <a:prstGeom prst="rect">
            <a:avLst/>
          </a:prstGeom>
        </p:spPr>
      </p:pic>
      <p:pic>
        <p:nvPicPr>
          <p:cNvPr id="112" name="Graphique 111">
            <a:extLst>
              <a:ext uri="{FF2B5EF4-FFF2-40B4-BE49-F238E27FC236}">
                <a16:creationId xmlns:a16="http://schemas.microsoft.com/office/drawing/2014/main" id="{A0B193DA-CCAD-61A7-082A-1585C4D63F54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10710255" y="2490793"/>
            <a:ext cx="280697" cy="280697"/>
          </a:xfrm>
          <a:prstGeom prst="rect">
            <a:avLst/>
          </a:prstGeom>
        </p:spPr>
      </p:pic>
      <p:pic>
        <p:nvPicPr>
          <p:cNvPr id="113" name="Graphique 112">
            <a:extLst>
              <a:ext uri="{FF2B5EF4-FFF2-40B4-BE49-F238E27FC236}">
                <a16:creationId xmlns:a16="http://schemas.microsoft.com/office/drawing/2014/main" id="{560D6650-3C6F-3774-5196-B59834006BD4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1032148" y="3000268"/>
            <a:ext cx="280697" cy="218320"/>
          </a:xfrm>
          <a:prstGeom prst="rect">
            <a:avLst/>
          </a:prstGeom>
        </p:spPr>
      </p:pic>
      <p:pic>
        <p:nvPicPr>
          <p:cNvPr id="114" name="Graphique 113">
            <a:extLst>
              <a:ext uri="{FF2B5EF4-FFF2-40B4-BE49-F238E27FC236}">
                <a16:creationId xmlns:a16="http://schemas.microsoft.com/office/drawing/2014/main" id="{3E1FC74B-0916-7951-1B82-3481282B0CCA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1633618" y="2969080"/>
            <a:ext cx="280697" cy="280697"/>
          </a:xfrm>
          <a:prstGeom prst="rect">
            <a:avLst/>
          </a:prstGeom>
        </p:spPr>
      </p:pic>
      <p:pic>
        <p:nvPicPr>
          <p:cNvPr id="115" name="Graphique 114">
            <a:extLst>
              <a:ext uri="{FF2B5EF4-FFF2-40B4-BE49-F238E27FC236}">
                <a16:creationId xmlns:a16="http://schemas.microsoft.com/office/drawing/2014/main" id="{89D5FC6A-FCD3-6AF0-214A-0FB04E2EF2E9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2235088" y="3015863"/>
            <a:ext cx="296291" cy="187131"/>
          </a:xfrm>
          <a:prstGeom prst="rect">
            <a:avLst/>
          </a:prstGeom>
        </p:spPr>
      </p:pic>
      <p:pic>
        <p:nvPicPr>
          <p:cNvPr id="116" name="Graphique 115">
            <a:extLst>
              <a:ext uri="{FF2B5EF4-FFF2-40B4-BE49-F238E27FC236}">
                <a16:creationId xmlns:a16="http://schemas.microsoft.com/office/drawing/2014/main" id="{19E4910B-37B9-5332-EBCE-1DB3E57AF37E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2852152" y="2961283"/>
            <a:ext cx="296291" cy="296291"/>
          </a:xfrm>
          <a:prstGeom prst="rect">
            <a:avLst/>
          </a:prstGeom>
        </p:spPr>
      </p:pic>
      <p:pic>
        <p:nvPicPr>
          <p:cNvPr id="117" name="Graphique 116">
            <a:extLst>
              <a:ext uri="{FF2B5EF4-FFF2-40B4-BE49-F238E27FC236}">
                <a16:creationId xmlns:a16="http://schemas.microsoft.com/office/drawing/2014/main" id="{81CDD747-B6AE-0982-3E2B-B7145EE074DD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3469216" y="2984674"/>
            <a:ext cx="280697" cy="249508"/>
          </a:xfrm>
          <a:prstGeom prst="rect">
            <a:avLst/>
          </a:prstGeom>
        </p:spPr>
      </p:pic>
      <p:pic>
        <p:nvPicPr>
          <p:cNvPr id="118" name="Graphique 117">
            <a:extLst>
              <a:ext uri="{FF2B5EF4-FFF2-40B4-BE49-F238E27FC236}">
                <a16:creationId xmlns:a16="http://schemas.microsoft.com/office/drawing/2014/main" id="{344BD142-55FA-FD76-7733-F532D212FB44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4070686" y="3023660"/>
            <a:ext cx="296291" cy="171537"/>
          </a:xfrm>
          <a:prstGeom prst="rect">
            <a:avLst/>
          </a:prstGeom>
        </p:spPr>
      </p:pic>
      <p:pic>
        <p:nvPicPr>
          <p:cNvPr id="119" name="Graphique 118">
            <a:extLst>
              <a:ext uri="{FF2B5EF4-FFF2-40B4-BE49-F238E27FC236}">
                <a16:creationId xmlns:a16="http://schemas.microsoft.com/office/drawing/2014/main" id="{4BCDC407-0AE1-8B5B-B352-8601CA579A2F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4687750" y="2984674"/>
            <a:ext cx="296291" cy="249508"/>
          </a:xfrm>
          <a:prstGeom prst="rect">
            <a:avLst/>
          </a:prstGeom>
        </p:spPr>
      </p:pic>
      <p:pic>
        <p:nvPicPr>
          <p:cNvPr id="120" name="Graphique 119">
            <a:extLst>
              <a:ext uri="{FF2B5EF4-FFF2-40B4-BE49-F238E27FC236}">
                <a16:creationId xmlns:a16="http://schemas.microsoft.com/office/drawing/2014/main" id="{5198AC2A-BBEE-B38C-77F7-D44570731DB2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5304814" y="2969080"/>
            <a:ext cx="280697" cy="280697"/>
          </a:xfrm>
          <a:prstGeom prst="rect">
            <a:avLst/>
          </a:prstGeom>
        </p:spPr>
      </p:pic>
      <p:pic>
        <p:nvPicPr>
          <p:cNvPr id="121" name="Graphique 120">
            <a:extLst>
              <a:ext uri="{FF2B5EF4-FFF2-40B4-BE49-F238E27FC236}">
                <a16:creationId xmlns:a16="http://schemas.microsoft.com/office/drawing/2014/main" id="{236BBAC1-6F7E-AB2F-7F8F-D70E26D27E74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6507754" y="2976877"/>
            <a:ext cx="280697" cy="265103"/>
          </a:xfrm>
          <a:prstGeom prst="rect">
            <a:avLst/>
          </a:prstGeom>
        </p:spPr>
      </p:pic>
      <p:pic>
        <p:nvPicPr>
          <p:cNvPr id="122" name="Graphique 121">
            <a:extLst>
              <a:ext uri="{FF2B5EF4-FFF2-40B4-BE49-F238E27FC236}">
                <a16:creationId xmlns:a16="http://schemas.microsoft.com/office/drawing/2014/main" id="{B3315828-CB0C-D48D-0323-782CDA650F27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7109224" y="2961283"/>
            <a:ext cx="265103" cy="296291"/>
          </a:xfrm>
          <a:prstGeom prst="rect">
            <a:avLst/>
          </a:prstGeom>
        </p:spPr>
      </p:pic>
      <p:pic>
        <p:nvPicPr>
          <p:cNvPr id="123" name="Graphique 122">
            <a:extLst>
              <a:ext uri="{FF2B5EF4-FFF2-40B4-BE49-F238E27FC236}">
                <a16:creationId xmlns:a16="http://schemas.microsoft.com/office/drawing/2014/main" id="{3079AECA-8956-73F4-2D07-836AB9CA5421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7695100" y="2984674"/>
            <a:ext cx="296291" cy="249508"/>
          </a:xfrm>
          <a:prstGeom prst="rect">
            <a:avLst/>
          </a:prstGeom>
        </p:spPr>
      </p:pic>
      <p:pic>
        <p:nvPicPr>
          <p:cNvPr id="124" name="Graphique 123">
            <a:extLst>
              <a:ext uri="{FF2B5EF4-FFF2-40B4-BE49-F238E27FC236}">
                <a16:creationId xmlns:a16="http://schemas.microsoft.com/office/drawing/2014/main" id="{8A8E5D58-0B4F-16D7-641A-8ED021BCF57F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8312164" y="3039254"/>
            <a:ext cx="280697" cy="140348"/>
          </a:xfrm>
          <a:prstGeom prst="rect">
            <a:avLst/>
          </a:prstGeom>
        </p:spPr>
      </p:pic>
      <p:pic>
        <p:nvPicPr>
          <p:cNvPr id="125" name="Graphique 124">
            <a:extLst>
              <a:ext uri="{FF2B5EF4-FFF2-40B4-BE49-F238E27FC236}">
                <a16:creationId xmlns:a16="http://schemas.microsoft.com/office/drawing/2014/main" id="{9FBD2310-6C11-89DA-A105-08F578879DAF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9214103" y="5494425"/>
            <a:ext cx="202725" cy="265103"/>
          </a:xfrm>
          <a:prstGeom prst="rect">
            <a:avLst/>
          </a:prstGeom>
        </p:spPr>
      </p:pic>
      <p:pic>
        <p:nvPicPr>
          <p:cNvPr id="126" name="Graphique 125">
            <a:extLst>
              <a:ext uri="{FF2B5EF4-FFF2-40B4-BE49-F238E27FC236}">
                <a16:creationId xmlns:a16="http://schemas.microsoft.com/office/drawing/2014/main" id="{7D4E3251-2789-0FE4-5348-BEEE39B0160A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8746571" y="5502222"/>
            <a:ext cx="218320" cy="249508"/>
          </a:xfrm>
          <a:prstGeom prst="rect">
            <a:avLst/>
          </a:prstGeom>
        </p:spPr>
      </p:pic>
      <p:pic>
        <p:nvPicPr>
          <p:cNvPr id="127" name="Graphique 126">
            <a:extLst>
              <a:ext uri="{FF2B5EF4-FFF2-40B4-BE49-F238E27FC236}">
                <a16:creationId xmlns:a16="http://schemas.microsoft.com/office/drawing/2014/main" id="{5E5C1520-B9DD-06FF-F616-16E1570EA56A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247851" y="5517816"/>
            <a:ext cx="249508" cy="218320"/>
          </a:xfrm>
          <a:prstGeom prst="rect">
            <a:avLst/>
          </a:prstGeom>
        </p:spPr>
      </p:pic>
      <p:pic>
        <p:nvPicPr>
          <p:cNvPr id="128" name="Graphique 127">
            <a:extLst>
              <a:ext uri="{FF2B5EF4-FFF2-40B4-BE49-F238E27FC236}">
                <a16:creationId xmlns:a16="http://schemas.microsoft.com/office/drawing/2014/main" id="{FF400E97-5CDF-A2E9-53BC-6AD806C283F5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7842696" y="5494425"/>
            <a:ext cx="155943" cy="265103"/>
          </a:xfrm>
          <a:prstGeom prst="rect">
            <a:avLst/>
          </a:prstGeom>
        </p:spPr>
      </p:pic>
      <p:pic>
        <p:nvPicPr>
          <p:cNvPr id="129" name="Graphique 128">
            <a:extLst>
              <a:ext uri="{FF2B5EF4-FFF2-40B4-BE49-F238E27FC236}">
                <a16:creationId xmlns:a16="http://schemas.microsoft.com/office/drawing/2014/main" id="{A6BCF53C-3A80-A2AA-47FF-C55F15655A89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10180355" y="5478832"/>
            <a:ext cx="296289" cy="296289"/>
          </a:xfrm>
          <a:prstGeom prst="rect">
            <a:avLst/>
          </a:prstGeom>
        </p:spPr>
      </p:pic>
      <p:pic>
        <p:nvPicPr>
          <p:cNvPr id="130" name="Graphique 129">
            <a:extLst>
              <a:ext uri="{FF2B5EF4-FFF2-40B4-BE49-F238E27FC236}">
                <a16:creationId xmlns:a16="http://schemas.microsoft.com/office/drawing/2014/main" id="{11E83198-9213-A2BA-92F0-7465E4DAB83D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1479843" y="5970384"/>
            <a:ext cx="262774" cy="280292"/>
          </a:xfrm>
          <a:prstGeom prst="rect">
            <a:avLst/>
          </a:prstGeom>
        </p:spPr>
      </p:pic>
      <p:pic>
        <p:nvPicPr>
          <p:cNvPr id="131" name="Graphique 130">
            <a:extLst>
              <a:ext uri="{FF2B5EF4-FFF2-40B4-BE49-F238E27FC236}">
                <a16:creationId xmlns:a16="http://schemas.microsoft.com/office/drawing/2014/main" id="{AB0E4F52-46EF-DD45-2ACA-2A69344BD815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1003186" y="5962384"/>
            <a:ext cx="338621" cy="296293"/>
          </a:xfrm>
          <a:prstGeom prst="rect">
            <a:avLst/>
          </a:prstGeom>
        </p:spPr>
      </p:pic>
      <p:pic>
        <p:nvPicPr>
          <p:cNvPr id="132" name="Graphique 131">
            <a:extLst>
              <a:ext uri="{FF2B5EF4-FFF2-40B4-BE49-F238E27FC236}">
                <a16:creationId xmlns:a16="http://schemas.microsoft.com/office/drawing/2014/main" id="{02905235-F765-D8DE-C5E4-9322B06991FD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6252969" y="5502222"/>
            <a:ext cx="280697" cy="249508"/>
          </a:xfrm>
          <a:prstGeom prst="rect">
            <a:avLst/>
          </a:prstGeom>
        </p:spPr>
      </p:pic>
      <p:pic>
        <p:nvPicPr>
          <p:cNvPr id="133" name="Graphique 132">
            <a:extLst>
              <a:ext uri="{FF2B5EF4-FFF2-40B4-BE49-F238E27FC236}">
                <a16:creationId xmlns:a16="http://schemas.microsoft.com/office/drawing/2014/main" id="{D0AABBCA-CC7C-2EBC-A01A-2BCCCE03542E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8913634" y="2969080"/>
            <a:ext cx="280697" cy="280697"/>
          </a:xfrm>
          <a:prstGeom prst="rect">
            <a:avLst/>
          </a:prstGeom>
        </p:spPr>
      </p:pic>
      <p:pic>
        <p:nvPicPr>
          <p:cNvPr id="134" name="Graphique 133">
            <a:extLst>
              <a:ext uri="{FF2B5EF4-FFF2-40B4-BE49-F238E27FC236}">
                <a16:creationId xmlns:a16="http://schemas.microsoft.com/office/drawing/2014/main" id="{A92E14B8-7A6E-8D6E-B118-622076703AE0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9515104" y="2961283"/>
            <a:ext cx="265103" cy="296291"/>
          </a:xfrm>
          <a:prstGeom prst="rect">
            <a:avLst/>
          </a:prstGeom>
        </p:spPr>
      </p:pic>
      <p:pic>
        <p:nvPicPr>
          <p:cNvPr id="135" name="Graphique 134">
            <a:extLst>
              <a:ext uri="{FF2B5EF4-FFF2-40B4-BE49-F238E27FC236}">
                <a16:creationId xmlns:a16="http://schemas.microsoft.com/office/drawing/2014/main" id="{586F53D1-DF84-6B14-E818-6B19C2E29F24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10100980" y="2969080"/>
            <a:ext cx="280697" cy="280697"/>
          </a:xfrm>
          <a:prstGeom prst="rect">
            <a:avLst/>
          </a:prstGeom>
        </p:spPr>
      </p:pic>
      <p:pic>
        <p:nvPicPr>
          <p:cNvPr id="136" name="Graphique 135">
            <a:extLst>
              <a:ext uri="{FF2B5EF4-FFF2-40B4-BE49-F238E27FC236}">
                <a16:creationId xmlns:a16="http://schemas.microsoft.com/office/drawing/2014/main" id="{E700382C-056C-A869-6082-7C689A9AD9B5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10702458" y="2969080"/>
            <a:ext cx="296291" cy="280697"/>
          </a:xfrm>
          <a:prstGeom prst="rect">
            <a:avLst/>
          </a:prstGeom>
        </p:spPr>
      </p:pic>
      <p:pic>
        <p:nvPicPr>
          <p:cNvPr id="137" name="Graphique 136">
            <a:extLst>
              <a:ext uri="{FF2B5EF4-FFF2-40B4-BE49-F238E27FC236}">
                <a16:creationId xmlns:a16="http://schemas.microsoft.com/office/drawing/2014/main" id="{6348F87F-19B0-5A8C-1B94-C340B96DD5BE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1024351" y="3464924"/>
            <a:ext cx="296291" cy="296291"/>
          </a:xfrm>
          <a:prstGeom prst="rect">
            <a:avLst/>
          </a:prstGeom>
        </p:spPr>
      </p:pic>
      <p:pic>
        <p:nvPicPr>
          <p:cNvPr id="138" name="Graphique 137">
            <a:extLst>
              <a:ext uri="{FF2B5EF4-FFF2-40B4-BE49-F238E27FC236}">
                <a16:creationId xmlns:a16="http://schemas.microsoft.com/office/drawing/2014/main" id="{A7617EAB-6B35-2ED2-A0E8-2755E865A267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1649213" y="3472721"/>
            <a:ext cx="280697" cy="280697"/>
          </a:xfrm>
          <a:prstGeom prst="rect">
            <a:avLst/>
          </a:prstGeom>
        </p:spPr>
      </p:pic>
      <p:pic>
        <p:nvPicPr>
          <p:cNvPr id="139" name="Graphique 138">
            <a:extLst>
              <a:ext uri="{FF2B5EF4-FFF2-40B4-BE49-F238E27FC236}">
                <a16:creationId xmlns:a16="http://schemas.microsoft.com/office/drawing/2014/main" id="{D37BAD5D-9744-A4A2-F6EF-C42B35B3CC67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2258481" y="3472721"/>
            <a:ext cx="280697" cy="280697"/>
          </a:xfrm>
          <a:prstGeom prst="rect">
            <a:avLst/>
          </a:prstGeom>
        </p:spPr>
      </p:pic>
      <p:pic>
        <p:nvPicPr>
          <p:cNvPr id="140" name="Graphique 139">
            <a:extLst>
              <a:ext uri="{FF2B5EF4-FFF2-40B4-BE49-F238E27FC236}">
                <a16:creationId xmlns:a16="http://schemas.microsoft.com/office/drawing/2014/main" id="{22DF5961-5255-53D6-B523-F8DB071C5A25}"/>
              </a:ext>
            </a:extLst>
          </p:cNvPr>
          <p:cNvPicPr>
            <a:picLocks noChangeAspect="1"/>
          </p:cNvPicPr>
          <p:nvPr/>
        </p:nvPicPr>
        <p:blipFill>
          <a:blip r:embed="rId194">
            <a:extLst>
              <a:ext uri="{96DAC541-7B7A-43D3-8B79-37D633B846F1}">
                <asvg:svgBlip xmlns:asvg="http://schemas.microsoft.com/office/drawing/2016/SVG/main" r:embed="rId195"/>
              </a:ext>
            </a:extLst>
          </a:blip>
          <a:stretch>
            <a:fillRect/>
          </a:stretch>
        </p:blipFill>
        <p:spPr>
          <a:xfrm>
            <a:off x="2867749" y="3480518"/>
            <a:ext cx="280697" cy="265103"/>
          </a:xfrm>
          <a:prstGeom prst="rect">
            <a:avLst/>
          </a:prstGeom>
        </p:spPr>
      </p:pic>
      <p:pic>
        <p:nvPicPr>
          <p:cNvPr id="141" name="Graphique 140">
            <a:extLst>
              <a:ext uri="{FF2B5EF4-FFF2-40B4-BE49-F238E27FC236}">
                <a16:creationId xmlns:a16="http://schemas.microsoft.com/office/drawing/2014/main" id="{D1FD21BD-6995-629C-2AFF-BA4B9FA563B7}"/>
              </a:ext>
            </a:extLst>
          </p:cNvPr>
          <p:cNvPicPr>
            <a:picLocks noChangeAspect="1"/>
          </p:cNvPicPr>
          <p:nvPr/>
        </p:nvPicPr>
        <p:blipFill>
          <a:blip r:embed="rId196">
            <a:extLs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>
            <a:off x="3477017" y="3472721"/>
            <a:ext cx="280697" cy="280697"/>
          </a:xfrm>
          <a:prstGeom prst="rect">
            <a:avLst/>
          </a:prstGeom>
        </p:spPr>
      </p:pic>
      <p:pic>
        <p:nvPicPr>
          <p:cNvPr id="142" name="Graphique 141">
            <a:extLst>
              <a:ext uri="{FF2B5EF4-FFF2-40B4-BE49-F238E27FC236}">
                <a16:creationId xmlns:a16="http://schemas.microsoft.com/office/drawing/2014/main" id="{6AB73FFB-64B8-B7F7-32DA-A9F405E7D1D4}"/>
              </a:ext>
            </a:extLst>
          </p:cNvPr>
          <p:cNvPicPr>
            <a:picLocks noChangeAspect="1"/>
          </p:cNvPicPr>
          <p:nvPr/>
        </p:nvPicPr>
        <p:blipFill>
          <a:blip r:embed="rId198">
            <a:extLst>
              <a:ext uri="{96DAC541-7B7A-43D3-8B79-37D633B846F1}">
                <asvg:svgBlip xmlns:asvg="http://schemas.microsoft.com/office/drawing/2016/SVG/main" r:embed="rId199"/>
              </a:ext>
            </a:extLst>
          </a:blip>
          <a:stretch>
            <a:fillRect/>
          </a:stretch>
        </p:blipFill>
        <p:spPr>
          <a:xfrm>
            <a:off x="4086285" y="3472721"/>
            <a:ext cx="280697" cy="280697"/>
          </a:xfrm>
          <a:prstGeom prst="rect">
            <a:avLst/>
          </a:prstGeom>
        </p:spPr>
      </p:pic>
      <p:pic>
        <p:nvPicPr>
          <p:cNvPr id="143" name="Graphique 142">
            <a:extLst>
              <a:ext uri="{FF2B5EF4-FFF2-40B4-BE49-F238E27FC236}">
                <a16:creationId xmlns:a16="http://schemas.microsoft.com/office/drawing/2014/main" id="{CFD589C3-474E-6C27-1417-368B1034DF4A}"/>
              </a:ext>
            </a:extLst>
          </p:cNvPr>
          <p:cNvPicPr>
            <a:picLocks noChangeAspect="1"/>
          </p:cNvPicPr>
          <p:nvPr/>
        </p:nvPicPr>
        <p:blipFill>
          <a:blip r:embed="rId200">
            <a:extLs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4695553" y="3480518"/>
            <a:ext cx="265103" cy="265103"/>
          </a:xfrm>
          <a:prstGeom prst="rect">
            <a:avLst/>
          </a:prstGeom>
        </p:spPr>
      </p:pic>
      <p:pic>
        <p:nvPicPr>
          <p:cNvPr id="144" name="Graphique 143">
            <a:extLst>
              <a:ext uri="{FF2B5EF4-FFF2-40B4-BE49-F238E27FC236}">
                <a16:creationId xmlns:a16="http://schemas.microsoft.com/office/drawing/2014/main" id="{EB5579D9-A057-6FFE-35D6-D38A4FB729A5}"/>
              </a:ext>
            </a:extLst>
          </p:cNvPr>
          <p:cNvPicPr>
            <a:picLocks noChangeAspect="1"/>
          </p:cNvPicPr>
          <p:nvPr/>
        </p:nvPicPr>
        <p:blipFill>
          <a:blip r:embed="rId202">
            <a:extLst>
              <a:ext uri="{96DAC541-7B7A-43D3-8B79-37D633B846F1}">
                <asvg:svgBlip xmlns:asvg="http://schemas.microsoft.com/office/drawing/2016/SVG/main" r:embed="rId203"/>
              </a:ext>
            </a:extLst>
          </a:blip>
          <a:stretch>
            <a:fillRect/>
          </a:stretch>
        </p:blipFill>
        <p:spPr>
          <a:xfrm>
            <a:off x="5289227" y="3472721"/>
            <a:ext cx="280697" cy="280697"/>
          </a:xfrm>
          <a:prstGeom prst="rect">
            <a:avLst/>
          </a:prstGeom>
        </p:spPr>
      </p:pic>
      <p:pic>
        <p:nvPicPr>
          <p:cNvPr id="145" name="Graphique 144">
            <a:extLst>
              <a:ext uri="{FF2B5EF4-FFF2-40B4-BE49-F238E27FC236}">
                <a16:creationId xmlns:a16="http://schemas.microsoft.com/office/drawing/2014/main" id="{B3110420-E1E0-EF3F-495F-BEF88DAA464C}"/>
              </a:ext>
            </a:extLst>
          </p:cNvPr>
          <p:cNvPicPr>
            <a:picLocks noChangeAspect="1"/>
          </p:cNvPicPr>
          <p:nvPr/>
        </p:nvPicPr>
        <p:blipFill>
          <a:blip r:embed="rId204">
            <a:extLst>
              <a:ext uri="{96DAC541-7B7A-43D3-8B79-37D633B846F1}">
                <asvg:svgBlip xmlns:asvg="http://schemas.microsoft.com/office/drawing/2016/SVG/main" r:embed="rId205"/>
              </a:ext>
            </a:extLst>
          </a:blip>
          <a:stretch>
            <a:fillRect/>
          </a:stretch>
        </p:blipFill>
        <p:spPr>
          <a:xfrm>
            <a:off x="5898495" y="3480518"/>
            <a:ext cx="280697" cy="265103"/>
          </a:xfrm>
          <a:prstGeom prst="rect">
            <a:avLst/>
          </a:prstGeom>
        </p:spPr>
      </p:pic>
      <p:pic>
        <p:nvPicPr>
          <p:cNvPr id="146" name="Graphique 145">
            <a:extLst>
              <a:ext uri="{FF2B5EF4-FFF2-40B4-BE49-F238E27FC236}">
                <a16:creationId xmlns:a16="http://schemas.microsoft.com/office/drawing/2014/main" id="{6D84FFA5-A3C7-7E33-4132-02D36EBDAE39}"/>
              </a:ext>
            </a:extLst>
          </p:cNvPr>
          <p:cNvPicPr>
            <a:picLocks noChangeAspect="1"/>
          </p:cNvPicPr>
          <p:nvPr/>
        </p:nvPicPr>
        <p:blipFill>
          <a:blip r:embed="rId206">
            <a:extLst>
              <a:ext uri="{96DAC541-7B7A-43D3-8B79-37D633B846F1}">
                <asvg:svgBlip xmlns:asvg="http://schemas.microsoft.com/office/drawing/2016/SVG/main" r:embed="rId207"/>
              </a:ext>
            </a:extLst>
          </a:blip>
          <a:stretch>
            <a:fillRect/>
          </a:stretch>
        </p:blipFill>
        <p:spPr>
          <a:xfrm>
            <a:off x="6507763" y="3480518"/>
            <a:ext cx="265103" cy="265103"/>
          </a:xfrm>
          <a:prstGeom prst="rect">
            <a:avLst/>
          </a:prstGeom>
        </p:spPr>
      </p:pic>
      <p:pic>
        <p:nvPicPr>
          <p:cNvPr id="147" name="Graphique 146">
            <a:extLst>
              <a:ext uri="{FF2B5EF4-FFF2-40B4-BE49-F238E27FC236}">
                <a16:creationId xmlns:a16="http://schemas.microsoft.com/office/drawing/2014/main" id="{90F3BF22-9A9C-1B9F-2743-ABD02BB14E9C}"/>
              </a:ext>
            </a:extLst>
          </p:cNvPr>
          <p:cNvPicPr>
            <a:picLocks noChangeAspect="1"/>
          </p:cNvPicPr>
          <p:nvPr/>
        </p:nvPicPr>
        <p:blipFill>
          <a:blip r:embed="rId208">
            <a:extLst>
              <a:ext uri="{96DAC541-7B7A-43D3-8B79-37D633B846F1}">
                <asvg:svgBlip xmlns:asvg="http://schemas.microsoft.com/office/drawing/2016/SVG/main" r:embed="rId209"/>
              </a:ext>
            </a:extLst>
          </a:blip>
          <a:stretch>
            <a:fillRect/>
          </a:stretch>
        </p:blipFill>
        <p:spPr>
          <a:xfrm>
            <a:off x="7101437" y="3480518"/>
            <a:ext cx="265103" cy="265103"/>
          </a:xfrm>
          <a:prstGeom prst="rect">
            <a:avLst/>
          </a:prstGeom>
        </p:spPr>
      </p:pic>
      <p:pic>
        <p:nvPicPr>
          <p:cNvPr id="148" name="Graphique 147">
            <a:extLst>
              <a:ext uri="{FF2B5EF4-FFF2-40B4-BE49-F238E27FC236}">
                <a16:creationId xmlns:a16="http://schemas.microsoft.com/office/drawing/2014/main" id="{3C7A68A8-4A17-351A-B831-571791C579EA}"/>
              </a:ext>
            </a:extLst>
          </p:cNvPr>
          <p:cNvPicPr>
            <a:picLocks noChangeAspect="1"/>
          </p:cNvPicPr>
          <p:nvPr/>
        </p:nvPicPr>
        <p:blipFill>
          <a:blip r:embed="rId210">
            <a:extLst>
              <a:ext uri="{96DAC541-7B7A-43D3-8B79-37D633B846F1}">
                <asvg:svgBlip xmlns:asvg="http://schemas.microsoft.com/office/drawing/2016/SVG/main" r:embed="rId211"/>
              </a:ext>
            </a:extLst>
          </a:blip>
          <a:stretch>
            <a:fillRect/>
          </a:stretch>
        </p:blipFill>
        <p:spPr>
          <a:xfrm>
            <a:off x="7695111" y="3488315"/>
            <a:ext cx="249508" cy="249508"/>
          </a:xfrm>
          <a:prstGeom prst="rect">
            <a:avLst/>
          </a:prstGeom>
        </p:spPr>
      </p:pic>
      <p:pic>
        <p:nvPicPr>
          <p:cNvPr id="149" name="Graphique 148">
            <a:extLst>
              <a:ext uri="{FF2B5EF4-FFF2-40B4-BE49-F238E27FC236}">
                <a16:creationId xmlns:a16="http://schemas.microsoft.com/office/drawing/2014/main" id="{85BF45A5-3932-0D18-3F91-6829278AB0AF}"/>
              </a:ext>
            </a:extLst>
          </p:cNvPr>
          <p:cNvPicPr>
            <a:picLocks noChangeAspect="1"/>
          </p:cNvPicPr>
          <p:nvPr/>
        </p:nvPicPr>
        <p:blipFill>
          <a:blip r:embed="rId212">
            <a:extLst>
              <a:ext uri="{96DAC541-7B7A-43D3-8B79-37D633B846F1}">
                <asvg:svgBlip xmlns:asvg="http://schemas.microsoft.com/office/drawing/2016/SVG/main" r:embed="rId213"/>
              </a:ext>
            </a:extLst>
          </a:blip>
          <a:stretch>
            <a:fillRect/>
          </a:stretch>
        </p:blipFill>
        <p:spPr>
          <a:xfrm>
            <a:off x="8273190" y="3472721"/>
            <a:ext cx="280697" cy="280697"/>
          </a:xfrm>
          <a:prstGeom prst="rect">
            <a:avLst/>
          </a:prstGeom>
        </p:spPr>
      </p:pic>
      <p:pic>
        <p:nvPicPr>
          <p:cNvPr id="150" name="Graphique 149">
            <a:extLst>
              <a:ext uri="{FF2B5EF4-FFF2-40B4-BE49-F238E27FC236}">
                <a16:creationId xmlns:a16="http://schemas.microsoft.com/office/drawing/2014/main" id="{6943C43A-7C0D-F17B-D4BB-249F9BF16408}"/>
              </a:ext>
            </a:extLst>
          </p:cNvPr>
          <p:cNvPicPr>
            <a:picLocks noChangeAspect="1"/>
          </p:cNvPicPr>
          <p:nvPr/>
        </p:nvPicPr>
        <p:blipFill>
          <a:blip r:embed="rId214">
            <a:extLst>
              <a:ext uri="{96DAC541-7B7A-43D3-8B79-37D633B846F1}">
                <asvg:svgBlip xmlns:asvg="http://schemas.microsoft.com/office/drawing/2016/SVG/main" r:embed="rId215"/>
              </a:ext>
            </a:extLst>
          </a:blip>
          <a:stretch>
            <a:fillRect/>
          </a:stretch>
        </p:blipFill>
        <p:spPr>
          <a:xfrm>
            <a:off x="8882458" y="3472721"/>
            <a:ext cx="280697" cy="280697"/>
          </a:xfrm>
          <a:prstGeom prst="rect">
            <a:avLst/>
          </a:prstGeom>
        </p:spPr>
      </p:pic>
      <p:pic>
        <p:nvPicPr>
          <p:cNvPr id="151" name="Graphique 150">
            <a:extLst>
              <a:ext uri="{FF2B5EF4-FFF2-40B4-BE49-F238E27FC236}">
                <a16:creationId xmlns:a16="http://schemas.microsoft.com/office/drawing/2014/main" id="{80E1790B-3B43-322D-53CF-77B92B08EE3F}"/>
              </a:ext>
            </a:extLst>
          </p:cNvPr>
          <p:cNvPicPr>
            <a:picLocks noChangeAspect="1"/>
          </p:cNvPicPr>
          <p:nvPr/>
        </p:nvPicPr>
        <p:blipFill>
          <a:blip r:embed="rId216">
            <a:extLst>
              <a:ext uri="{96DAC541-7B7A-43D3-8B79-37D633B846F1}">
                <asvg:svgBlip xmlns:asvg="http://schemas.microsoft.com/office/drawing/2016/SVG/main" r:embed="rId217"/>
              </a:ext>
            </a:extLst>
          </a:blip>
          <a:stretch>
            <a:fillRect/>
          </a:stretch>
        </p:blipFill>
        <p:spPr>
          <a:xfrm>
            <a:off x="9491726" y="3472721"/>
            <a:ext cx="280697" cy="280697"/>
          </a:xfrm>
          <a:prstGeom prst="rect">
            <a:avLst/>
          </a:prstGeom>
        </p:spPr>
      </p:pic>
      <p:pic>
        <p:nvPicPr>
          <p:cNvPr id="152" name="Graphique 151">
            <a:extLst>
              <a:ext uri="{FF2B5EF4-FFF2-40B4-BE49-F238E27FC236}">
                <a16:creationId xmlns:a16="http://schemas.microsoft.com/office/drawing/2014/main" id="{E3B74D9D-0126-E2C3-4044-E1B6300DC87E}"/>
              </a:ext>
            </a:extLst>
          </p:cNvPr>
          <p:cNvPicPr>
            <a:picLocks noChangeAspect="1"/>
          </p:cNvPicPr>
          <p:nvPr/>
        </p:nvPicPr>
        <p:blipFill>
          <a:blip r:embed="rId218">
            <a:extLst>
              <a:ext uri="{96DAC541-7B7A-43D3-8B79-37D633B846F1}">
                <asvg:svgBlip xmlns:asvg="http://schemas.microsoft.com/office/drawing/2016/SVG/main" r:embed="rId219"/>
              </a:ext>
            </a:extLst>
          </a:blip>
          <a:stretch>
            <a:fillRect/>
          </a:stretch>
        </p:blipFill>
        <p:spPr>
          <a:xfrm>
            <a:off x="10100994" y="3472721"/>
            <a:ext cx="280697" cy="280697"/>
          </a:xfrm>
          <a:prstGeom prst="rect">
            <a:avLst/>
          </a:prstGeom>
        </p:spPr>
      </p:pic>
      <p:pic>
        <p:nvPicPr>
          <p:cNvPr id="153" name="Graphique 152">
            <a:extLst>
              <a:ext uri="{FF2B5EF4-FFF2-40B4-BE49-F238E27FC236}">
                <a16:creationId xmlns:a16="http://schemas.microsoft.com/office/drawing/2014/main" id="{FC55BCFC-58C4-C843-D1AA-7D81B7BE04F7}"/>
              </a:ext>
            </a:extLst>
          </p:cNvPr>
          <p:cNvPicPr>
            <a:picLocks noChangeAspect="1"/>
          </p:cNvPicPr>
          <p:nvPr/>
        </p:nvPicPr>
        <p:blipFill>
          <a:blip r:embed="rId220">
            <a:extLst>
              <a:ext uri="{96DAC541-7B7A-43D3-8B79-37D633B846F1}">
                <asvg:svgBlip xmlns:asvg="http://schemas.microsoft.com/office/drawing/2016/SVG/main" r:embed="rId221"/>
              </a:ext>
            </a:extLst>
          </a:blip>
          <a:stretch>
            <a:fillRect/>
          </a:stretch>
        </p:blipFill>
        <p:spPr>
          <a:xfrm>
            <a:off x="10710255" y="3472721"/>
            <a:ext cx="280697" cy="280697"/>
          </a:xfrm>
          <a:prstGeom prst="rect">
            <a:avLst/>
          </a:prstGeom>
        </p:spPr>
      </p:pic>
      <p:pic>
        <p:nvPicPr>
          <p:cNvPr id="154" name="Graphique 153">
            <a:extLst>
              <a:ext uri="{FF2B5EF4-FFF2-40B4-BE49-F238E27FC236}">
                <a16:creationId xmlns:a16="http://schemas.microsoft.com/office/drawing/2014/main" id="{1F229C8B-C696-5917-81B9-BC81F00CAAA1}"/>
              </a:ext>
            </a:extLst>
          </p:cNvPr>
          <p:cNvPicPr>
            <a:picLocks noChangeAspect="1"/>
          </p:cNvPicPr>
          <p:nvPr/>
        </p:nvPicPr>
        <p:blipFill>
          <a:blip r:embed="rId222">
            <a:extLst>
              <a:ext uri="{96DAC541-7B7A-43D3-8B79-37D633B846F1}">
                <asvg:svgBlip xmlns:asvg="http://schemas.microsoft.com/office/drawing/2016/SVG/main" r:embed="rId223"/>
              </a:ext>
            </a:extLst>
          </a:blip>
          <a:stretch>
            <a:fillRect/>
          </a:stretch>
        </p:blipFill>
        <p:spPr>
          <a:xfrm>
            <a:off x="8375270" y="3988175"/>
            <a:ext cx="187131" cy="280697"/>
          </a:xfrm>
          <a:prstGeom prst="rect">
            <a:avLst/>
          </a:prstGeom>
        </p:spPr>
      </p:pic>
      <p:pic>
        <p:nvPicPr>
          <p:cNvPr id="155" name="Graphique 154">
            <a:extLst>
              <a:ext uri="{FF2B5EF4-FFF2-40B4-BE49-F238E27FC236}">
                <a16:creationId xmlns:a16="http://schemas.microsoft.com/office/drawing/2014/main" id="{F0AE5DBF-9239-1B72-EE05-BC4219A169E8}"/>
              </a:ext>
            </a:extLst>
          </p:cNvPr>
          <p:cNvPicPr>
            <a:picLocks noChangeAspect="1"/>
          </p:cNvPicPr>
          <p:nvPr/>
        </p:nvPicPr>
        <p:blipFill>
          <a:blip r:embed="rId224">
            <a:extLst>
              <a:ext uri="{96DAC541-7B7A-43D3-8B79-37D633B846F1}">
                <asvg:svgBlip xmlns:asvg="http://schemas.microsoft.com/office/drawing/2016/SVG/main" r:embed="rId225"/>
              </a:ext>
            </a:extLst>
          </a:blip>
          <a:stretch>
            <a:fillRect/>
          </a:stretch>
        </p:blipFill>
        <p:spPr>
          <a:xfrm>
            <a:off x="10710255" y="3995972"/>
            <a:ext cx="280697" cy="265103"/>
          </a:xfrm>
          <a:prstGeom prst="rect">
            <a:avLst/>
          </a:prstGeom>
        </p:spPr>
      </p:pic>
      <p:pic>
        <p:nvPicPr>
          <p:cNvPr id="156" name="Graphique 155">
            <a:extLst>
              <a:ext uri="{FF2B5EF4-FFF2-40B4-BE49-F238E27FC236}">
                <a16:creationId xmlns:a16="http://schemas.microsoft.com/office/drawing/2014/main" id="{86083736-16B2-D910-5D04-6EFD94CD6F1E}"/>
              </a:ext>
            </a:extLst>
          </p:cNvPr>
          <p:cNvPicPr>
            <a:picLocks noChangeAspect="1"/>
          </p:cNvPicPr>
          <p:nvPr/>
        </p:nvPicPr>
        <p:blipFill>
          <a:blip r:embed="rId226">
            <a:extLst>
              <a:ext uri="{96DAC541-7B7A-43D3-8B79-37D633B846F1}">
                <asvg:svgBlip xmlns:asvg="http://schemas.microsoft.com/office/drawing/2016/SVG/main" r:embed="rId227"/>
              </a:ext>
            </a:extLst>
          </a:blip>
          <a:stretch>
            <a:fillRect/>
          </a:stretch>
        </p:blipFill>
        <p:spPr>
          <a:xfrm>
            <a:off x="1024351" y="3988175"/>
            <a:ext cx="296291" cy="280697"/>
          </a:xfrm>
          <a:prstGeom prst="rect">
            <a:avLst/>
          </a:prstGeom>
        </p:spPr>
      </p:pic>
      <p:pic>
        <p:nvPicPr>
          <p:cNvPr id="157" name="Graphique 156">
            <a:extLst>
              <a:ext uri="{FF2B5EF4-FFF2-40B4-BE49-F238E27FC236}">
                <a16:creationId xmlns:a16="http://schemas.microsoft.com/office/drawing/2014/main" id="{0BF7F06E-4614-BA16-7638-8A8BCF32D8FF}"/>
              </a:ext>
            </a:extLst>
          </p:cNvPr>
          <p:cNvPicPr>
            <a:picLocks noChangeAspect="1"/>
          </p:cNvPicPr>
          <p:nvPr/>
        </p:nvPicPr>
        <p:blipFill>
          <a:blip r:embed="rId228">
            <a:extLst>
              <a:ext uri="{96DAC541-7B7A-43D3-8B79-37D633B846F1}">
                <asvg:svgBlip xmlns:asvg="http://schemas.microsoft.com/office/drawing/2016/SVG/main" r:embed="rId229"/>
              </a:ext>
            </a:extLst>
          </a:blip>
          <a:stretch>
            <a:fillRect/>
          </a:stretch>
        </p:blipFill>
        <p:spPr>
          <a:xfrm>
            <a:off x="1654880" y="3988175"/>
            <a:ext cx="296291" cy="280697"/>
          </a:xfrm>
          <a:prstGeom prst="rect">
            <a:avLst/>
          </a:prstGeom>
        </p:spPr>
      </p:pic>
      <p:pic>
        <p:nvPicPr>
          <p:cNvPr id="158" name="Graphique 157">
            <a:extLst>
              <a:ext uri="{FF2B5EF4-FFF2-40B4-BE49-F238E27FC236}">
                <a16:creationId xmlns:a16="http://schemas.microsoft.com/office/drawing/2014/main" id="{04B67DC6-9487-EFE0-AC31-991EE893E833}"/>
              </a:ext>
            </a:extLst>
          </p:cNvPr>
          <p:cNvPicPr>
            <a:picLocks noChangeAspect="1"/>
          </p:cNvPicPr>
          <p:nvPr/>
        </p:nvPicPr>
        <p:blipFill>
          <a:blip r:embed="rId230">
            <a:extLst>
              <a:ext uri="{96DAC541-7B7A-43D3-8B79-37D633B846F1}">
                <asvg:svgBlip xmlns:asvg="http://schemas.microsoft.com/office/drawing/2016/SVG/main" r:embed="rId231"/>
              </a:ext>
            </a:extLst>
          </a:blip>
          <a:stretch>
            <a:fillRect/>
          </a:stretch>
        </p:blipFill>
        <p:spPr>
          <a:xfrm>
            <a:off x="2285409" y="3995972"/>
            <a:ext cx="280697" cy="265103"/>
          </a:xfrm>
          <a:prstGeom prst="rect">
            <a:avLst/>
          </a:prstGeom>
        </p:spPr>
      </p:pic>
      <p:pic>
        <p:nvPicPr>
          <p:cNvPr id="159" name="Graphique 158">
            <a:extLst>
              <a:ext uri="{FF2B5EF4-FFF2-40B4-BE49-F238E27FC236}">
                <a16:creationId xmlns:a16="http://schemas.microsoft.com/office/drawing/2014/main" id="{21F7CC81-4EBC-D403-4E87-7378011DC009}"/>
              </a:ext>
            </a:extLst>
          </p:cNvPr>
          <p:cNvPicPr>
            <a:picLocks noChangeAspect="1"/>
          </p:cNvPicPr>
          <p:nvPr/>
        </p:nvPicPr>
        <p:blipFill>
          <a:blip r:embed="rId232">
            <a:extLst>
              <a:ext uri="{96DAC541-7B7A-43D3-8B79-37D633B846F1}">
                <asvg:svgBlip xmlns:asvg="http://schemas.microsoft.com/office/drawing/2016/SVG/main" r:embed="rId233"/>
              </a:ext>
            </a:extLst>
          </a:blip>
          <a:stretch>
            <a:fillRect/>
          </a:stretch>
        </p:blipFill>
        <p:spPr>
          <a:xfrm flipH="1">
            <a:off x="2900344" y="3995972"/>
            <a:ext cx="312374" cy="265103"/>
          </a:xfrm>
          <a:prstGeom prst="rect">
            <a:avLst/>
          </a:prstGeom>
        </p:spPr>
      </p:pic>
      <p:pic>
        <p:nvPicPr>
          <p:cNvPr id="160" name="Graphique 159">
            <a:extLst>
              <a:ext uri="{FF2B5EF4-FFF2-40B4-BE49-F238E27FC236}">
                <a16:creationId xmlns:a16="http://schemas.microsoft.com/office/drawing/2014/main" id="{E01983A3-A98D-3075-C0DC-FEACB6A4EE7B}"/>
              </a:ext>
            </a:extLst>
          </p:cNvPr>
          <p:cNvPicPr>
            <a:picLocks noChangeAspect="1"/>
          </p:cNvPicPr>
          <p:nvPr/>
        </p:nvPicPr>
        <p:blipFill>
          <a:blip r:embed="rId234">
            <a:extLst>
              <a:ext uri="{96DAC541-7B7A-43D3-8B79-37D633B846F1}">
                <asvg:svgBlip xmlns:asvg="http://schemas.microsoft.com/office/drawing/2016/SVG/main" r:embed="rId235"/>
              </a:ext>
            </a:extLst>
          </a:blip>
          <a:stretch>
            <a:fillRect/>
          </a:stretch>
        </p:blipFill>
        <p:spPr>
          <a:xfrm>
            <a:off x="3546956" y="3988175"/>
            <a:ext cx="280697" cy="280697"/>
          </a:xfrm>
          <a:prstGeom prst="rect">
            <a:avLst/>
          </a:prstGeom>
        </p:spPr>
      </p:pic>
      <p:pic>
        <p:nvPicPr>
          <p:cNvPr id="161" name="Graphique 160">
            <a:extLst>
              <a:ext uri="{FF2B5EF4-FFF2-40B4-BE49-F238E27FC236}">
                <a16:creationId xmlns:a16="http://schemas.microsoft.com/office/drawing/2014/main" id="{B1A646F7-7A6B-B0C8-CAB0-519E3C699059}"/>
              </a:ext>
            </a:extLst>
          </p:cNvPr>
          <p:cNvPicPr>
            <a:picLocks noChangeAspect="1"/>
          </p:cNvPicPr>
          <p:nvPr/>
        </p:nvPicPr>
        <p:blipFill>
          <a:blip r:embed="rId236">
            <a:extLst>
              <a:ext uri="{96DAC541-7B7A-43D3-8B79-37D633B846F1}">
                <asvg:svgBlip xmlns:asvg="http://schemas.microsoft.com/office/drawing/2016/SVG/main" r:embed="rId237"/>
              </a:ext>
            </a:extLst>
          </a:blip>
          <a:stretch>
            <a:fillRect/>
          </a:stretch>
        </p:blipFill>
        <p:spPr>
          <a:xfrm>
            <a:off x="4161891" y="3988175"/>
            <a:ext cx="280697" cy="280697"/>
          </a:xfrm>
          <a:prstGeom prst="rect">
            <a:avLst/>
          </a:prstGeom>
        </p:spPr>
      </p:pic>
      <p:pic>
        <p:nvPicPr>
          <p:cNvPr id="162" name="Graphique 161">
            <a:extLst>
              <a:ext uri="{FF2B5EF4-FFF2-40B4-BE49-F238E27FC236}">
                <a16:creationId xmlns:a16="http://schemas.microsoft.com/office/drawing/2014/main" id="{BC942454-D832-44EC-E80A-E5E8A6F3D94E}"/>
              </a:ext>
            </a:extLst>
          </p:cNvPr>
          <p:cNvPicPr>
            <a:picLocks noChangeAspect="1"/>
          </p:cNvPicPr>
          <p:nvPr/>
        </p:nvPicPr>
        <p:blipFill>
          <a:blip r:embed="rId238">
            <a:extLst>
              <a:ext uri="{96DAC541-7B7A-43D3-8B79-37D633B846F1}">
                <asvg:svgBlip xmlns:asvg="http://schemas.microsoft.com/office/drawing/2016/SVG/main" r:embed="rId239"/>
              </a:ext>
            </a:extLst>
          </a:blip>
          <a:stretch>
            <a:fillRect/>
          </a:stretch>
        </p:blipFill>
        <p:spPr>
          <a:xfrm>
            <a:off x="4776826" y="3988175"/>
            <a:ext cx="296291" cy="280697"/>
          </a:xfrm>
          <a:prstGeom prst="rect">
            <a:avLst/>
          </a:prstGeom>
        </p:spPr>
      </p:pic>
      <p:pic>
        <p:nvPicPr>
          <p:cNvPr id="163" name="Graphique 162">
            <a:extLst>
              <a:ext uri="{FF2B5EF4-FFF2-40B4-BE49-F238E27FC236}">
                <a16:creationId xmlns:a16="http://schemas.microsoft.com/office/drawing/2014/main" id="{285BF502-84AF-5970-0795-3337888C1859}"/>
              </a:ext>
            </a:extLst>
          </p:cNvPr>
          <p:cNvPicPr>
            <a:picLocks noChangeAspect="1"/>
          </p:cNvPicPr>
          <p:nvPr/>
        </p:nvPicPr>
        <p:blipFill>
          <a:blip r:embed="rId240">
            <a:extLst>
              <a:ext uri="{96DAC541-7B7A-43D3-8B79-37D633B846F1}">
                <asvg:svgBlip xmlns:asvg="http://schemas.microsoft.com/office/drawing/2016/SVG/main" r:embed="rId241"/>
              </a:ext>
            </a:extLst>
          </a:blip>
          <a:stretch>
            <a:fillRect/>
          </a:stretch>
        </p:blipFill>
        <p:spPr>
          <a:xfrm>
            <a:off x="5407355" y="4003769"/>
            <a:ext cx="345474" cy="249508"/>
          </a:xfrm>
          <a:prstGeom prst="rect">
            <a:avLst/>
          </a:prstGeom>
        </p:spPr>
      </p:pic>
      <p:pic>
        <p:nvPicPr>
          <p:cNvPr id="164" name="Graphique 163">
            <a:extLst>
              <a:ext uri="{FF2B5EF4-FFF2-40B4-BE49-F238E27FC236}">
                <a16:creationId xmlns:a16="http://schemas.microsoft.com/office/drawing/2014/main" id="{1FC621D6-4C43-978A-DDCB-F66B722633AF}"/>
              </a:ext>
            </a:extLst>
          </p:cNvPr>
          <p:cNvPicPr>
            <a:picLocks noChangeAspect="1"/>
          </p:cNvPicPr>
          <p:nvPr/>
        </p:nvPicPr>
        <p:blipFill>
          <a:blip r:embed="rId242">
            <a:extLst>
              <a:ext uri="{96DAC541-7B7A-43D3-8B79-37D633B846F1}">
                <asvg:svgBlip xmlns:asvg="http://schemas.microsoft.com/office/drawing/2016/SVG/main" r:embed="rId243"/>
              </a:ext>
            </a:extLst>
          </a:blip>
          <a:stretch>
            <a:fillRect/>
          </a:stretch>
        </p:blipFill>
        <p:spPr>
          <a:xfrm>
            <a:off x="6087067" y="4019363"/>
            <a:ext cx="265103" cy="218320"/>
          </a:xfrm>
          <a:prstGeom prst="rect">
            <a:avLst/>
          </a:prstGeom>
        </p:spPr>
      </p:pic>
      <p:pic>
        <p:nvPicPr>
          <p:cNvPr id="165" name="Graphique 164">
            <a:extLst>
              <a:ext uri="{FF2B5EF4-FFF2-40B4-BE49-F238E27FC236}">
                <a16:creationId xmlns:a16="http://schemas.microsoft.com/office/drawing/2014/main" id="{723783B4-7C12-67F8-CE0F-60914B3B648E}"/>
              </a:ext>
            </a:extLst>
          </p:cNvPr>
          <p:cNvPicPr>
            <a:picLocks noChangeAspect="1"/>
          </p:cNvPicPr>
          <p:nvPr/>
        </p:nvPicPr>
        <p:blipFill>
          <a:blip r:embed="rId244">
            <a:extLst>
              <a:ext uri="{96DAC541-7B7A-43D3-8B79-37D633B846F1}">
                <asvg:svgBlip xmlns:asvg="http://schemas.microsoft.com/office/drawing/2016/SVG/main" r:embed="rId245"/>
              </a:ext>
            </a:extLst>
          </a:blip>
          <a:stretch>
            <a:fillRect/>
          </a:stretch>
        </p:blipFill>
        <p:spPr>
          <a:xfrm>
            <a:off x="6686408" y="4019363"/>
            <a:ext cx="218320" cy="218320"/>
          </a:xfrm>
          <a:prstGeom prst="rect">
            <a:avLst/>
          </a:prstGeom>
        </p:spPr>
      </p:pic>
      <p:pic>
        <p:nvPicPr>
          <p:cNvPr id="166" name="Graphique 165">
            <a:extLst>
              <a:ext uri="{FF2B5EF4-FFF2-40B4-BE49-F238E27FC236}">
                <a16:creationId xmlns:a16="http://schemas.microsoft.com/office/drawing/2014/main" id="{B4B37C9C-1255-9B44-5EB3-0EF307B96F38}"/>
              </a:ext>
            </a:extLst>
          </p:cNvPr>
          <p:cNvPicPr>
            <a:picLocks noChangeAspect="1"/>
          </p:cNvPicPr>
          <p:nvPr/>
        </p:nvPicPr>
        <p:blipFill>
          <a:blip r:embed="rId246">
            <a:extLst>
              <a:ext uri="{96DAC541-7B7A-43D3-8B79-37D633B846F1}">
                <asvg:svgBlip xmlns:asvg="http://schemas.microsoft.com/office/drawing/2016/SVG/main" r:embed="rId247"/>
              </a:ext>
            </a:extLst>
          </a:blip>
          <a:stretch>
            <a:fillRect/>
          </a:stretch>
        </p:blipFill>
        <p:spPr>
          <a:xfrm>
            <a:off x="7238966" y="4019363"/>
            <a:ext cx="218320" cy="218320"/>
          </a:xfrm>
          <a:prstGeom prst="rect">
            <a:avLst/>
          </a:prstGeom>
        </p:spPr>
      </p:pic>
      <p:pic>
        <p:nvPicPr>
          <p:cNvPr id="167" name="Graphique 166">
            <a:extLst>
              <a:ext uri="{FF2B5EF4-FFF2-40B4-BE49-F238E27FC236}">
                <a16:creationId xmlns:a16="http://schemas.microsoft.com/office/drawing/2014/main" id="{E4AEE193-0688-6092-2128-EBDCA545D52D}"/>
              </a:ext>
            </a:extLst>
          </p:cNvPr>
          <p:cNvPicPr>
            <a:picLocks noChangeAspect="1"/>
          </p:cNvPicPr>
          <p:nvPr/>
        </p:nvPicPr>
        <p:blipFill>
          <a:blip r:embed="rId248">
            <a:extLst>
              <a:ext uri="{96DAC541-7B7A-43D3-8B79-37D633B846F1}">
                <asvg:svgBlip xmlns:asvg="http://schemas.microsoft.com/office/drawing/2016/SVG/main" r:embed="rId249"/>
              </a:ext>
            </a:extLst>
          </a:blip>
          <a:stretch>
            <a:fillRect/>
          </a:stretch>
        </p:blipFill>
        <p:spPr>
          <a:xfrm>
            <a:off x="7791524" y="4003769"/>
            <a:ext cx="249508" cy="249508"/>
          </a:xfrm>
          <a:prstGeom prst="rect">
            <a:avLst/>
          </a:prstGeom>
        </p:spPr>
      </p:pic>
      <p:pic>
        <p:nvPicPr>
          <p:cNvPr id="168" name="Graphique 167">
            <a:extLst>
              <a:ext uri="{FF2B5EF4-FFF2-40B4-BE49-F238E27FC236}">
                <a16:creationId xmlns:a16="http://schemas.microsoft.com/office/drawing/2014/main" id="{4520C5B6-3758-0F0B-3833-B1CA441F5D12}"/>
              </a:ext>
            </a:extLst>
          </p:cNvPr>
          <p:cNvPicPr>
            <a:picLocks noChangeAspect="1"/>
          </p:cNvPicPr>
          <p:nvPr/>
        </p:nvPicPr>
        <p:blipFill>
          <a:blip r:embed="rId250">
            <a:extLst>
              <a:ext uri="{96DAC541-7B7A-43D3-8B79-37D633B846F1}">
                <asvg:svgBlip xmlns:asvg="http://schemas.microsoft.com/office/drawing/2016/SVG/main" r:embed="rId251"/>
              </a:ext>
            </a:extLst>
          </a:blip>
          <a:stretch>
            <a:fillRect/>
          </a:stretch>
        </p:blipFill>
        <p:spPr>
          <a:xfrm>
            <a:off x="1024351" y="4518174"/>
            <a:ext cx="296291" cy="249508"/>
          </a:xfrm>
          <a:prstGeom prst="rect">
            <a:avLst/>
          </a:prstGeom>
        </p:spPr>
      </p:pic>
      <p:pic>
        <p:nvPicPr>
          <p:cNvPr id="169" name="Graphique 168">
            <a:extLst>
              <a:ext uri="{FF2B5EF4-FFF2-40B4-BE49-F238E27FC236}">
                <a16:creationId xmlns:a16="http://schemas.microsoft.com/office/drawing/2014/main" id="{9507902F-BE91-00D3-5918-79DA0E8AEC31}"/>
              </a:ext>
            </a:extLst>
          </p:cNvPr>
          <p:cNvPicPr>
            <a:picLocks noChangeAspect="1"/>
          </p:cNvPicPr>
          <p:nvPr/>
        </p:nvPicPr>
        <p:blipFill>
          <a:blip r:embed="rId252">
            <a:extLst>
              <a:ext uri="{96DAC541-7B7A-43D3-8B79-37D633B846F1}">
                <asvg:svgBlip xmlns:asvg="http://schemas.microsoft.com/office/drawing/2016/SVG/main" r:embed="rId253"/>
              </a:ext>
            </a:extLst>
          </a:blip>
          <a:stretch>
            <a:fillRect/>
          </a:stretch>
        </p:blipFill>
        <p:spPr>
          <a:xfrm>
            <a:off x="2430786" y="4502580"/>
            <a:ext cx="280697" cy="280697"/>
          </a:xfrm>
          <a:prstGeom prst="rect">
            <a:avLst/>
          </a:prstGeom>
        </p:spPr>
      </p:pic>
      <p:pic>
        <p:nvPicPr>
          <p:cNvPr id="170" name="Graphique 169">
            <a:extLst>
              <a:ext uri="{FF2B5EF4-FFF2-40B4-BE49-F238E27FC236}">
                <a16:creationId xmlns:a16="http://schemas.microsoft.com/office/drawing/2014/main" id="{8E8F4385-8A95-B2F1-873C-C29936E85A71}"/>
              </a:ext>
            </a:extLst>
          </p:cNvPr>
          <p:cNvPicPr>
            <a:picLocks noChangeAspect="1"/>
          </p:cNvPicPr>
          <p:nvPr/>
        </p:nvPicPr>
        <p:blipFill>
          <a:blip r:embed="rId254">
            <a:extLst>
              <a:ext uri="{96DAC541-7B7A-43D3-8B79-37D633B846F1}">
                <asvg:svgBlip xmlns:asvg="http://schemas.microsoft.com/office/drawing/2016/SVG/main" r:embed="rId255"/>
              </a:ext>
            </a:extLst>
          </a:blip>
          <a:stretch>
            <a:fillRect/>
          </a:stretch>
        </p:blipFill>
        <p:spPr>
          <a:xfrm>
            <a:off x="3041113" y="4494783"/>
            <a:ext cx="233914" cy="296291"/>
          </a:xfrm>
          <a:prstGeom prst="rect">
            <a:avLst/>
          </a:prstGeom>
        </p:spPr>
      </p:pic>
      <p:pic>
        <p:nvPicPr>
          <p:cNvPr id="171" name="Graphique 170">
            <a:extLst>
              <a:ext uri="{FF2B5EF4-FFF2-40B4-BE49-F238E27FC236}">
                <a16:creationId xmlns:a16="http://schemas.microsoft.com/office/drawing/2014/main" id="{687C9D46-0737-7D83-1F4A-7FF5A4A858E2}"/>
              </a:ext>
            </a:extLst>
          </p:cNvPr>
          <p:cNvPicPr>
            <a:picLocks noChangeAspect="1"/>
          </p:cNvPicPr>
          <p:nvPr/>
        </p:nvPicPr>
        <p:blipFill>
          <a:blip r:embed="rId256">
            <a:extLst>
              <a:ext uri="{96DAC541-7B7A-43D3-8B79-37D633B846F1}">
                <asvg:svgBlip xmlns:asvg="http://schemas.microsoft.com/office/drawing/2016/SVG/main" r:embed="rId257"/>
              </a:ext>
            </a:extLst>
          </a:blip>
          <a:stretch>
            <a:fillRect/>
          </a:stretch>
        </p:blipFill>
        <p:spPr>
          <a:xfrm>
            <a:off x="3604657" y="4533768"/>
            <a:ext cx="296291" cy="218320"/>
          </a:xfrm>
          <a:prstGeom prst="rect">
            <a:avLst/>
          </a:prstGeom>
        </p:spPr>
      </p:pic>
      <p:pic>
        <p:nvPicPr>
          <p:cNvPr id="172" name="Graphique 171">
            <a:extLst>
              <a:ext uri="{FF2B5EF4-FFF2-40B4-BE49-F238E27FC236}">
                <a16:creationId xmlns:a16="http://schemas.microsoft.com/office/drawing/2014/main" id="{AB79AE4D-E567-01D0-4FC3-B52D12A46AF3}"/>
              </a:ext>
            </a:extLst>
          </p:cNvPr>
          <p:cNvPicPr>
            <a:picLocks noChangeAspect="1"/>
          </p:cNvPicPr>
          <p:nvPr/>
        </p:nvPicPr>
        <p:blipFill>
          <a:blip r:embed="rId258">
            <a:extLst>
              <a:ext uri="{96DAC541-7B7A-43D3-8B79-37D633B846F1}">
                <asvg:svgBlip xmlns:asvg="http://schemas.microsoft.com/office/drawing/2016/SVG/main" r:embed="rId259"/>
              </a:ext>
            </a:extLst>
          </a:blip>
          <a:stretch>
            <a:fillRect/>
          </a:stretch>
        </p:blipFill>
        <p:spPr>
          <a:xfrm>
            <a:off x="5999182" y="4518174"/>
            <a:ext cx="280697" cy="249508"/>
          </a:xfrm>
          <a:prstGeom prst="rect">
            <a:avLst/>
          </a:prstGeom>
        </p:spPr>
      </p:pic>
      <p:pic>
        <p:nvPicPr>
          <p:cNvPr id="173" name="Graphique 172">
            <a:extLst>
              <a:ext uri="{FF2B5EF4-FFF2-40B4-BE49-F238E27FC236}">
                <a16:creationId xmlns:a16="http://schemas.microsoft.com/office/drawing/2014/main" id="{70525A5A-283D-F130-E5B6-ACBCD254154D}"/>
              </a:ext>
            </a:extLst>
          </p:cNvPr>
          <p:cNvPicPr>
            <a:picLocks noChangeAspect="1"/>
          </p:cNvPicPr>
          <p:nvPr/>
        </p:nvPicPr>
        <p:blipFill>
          <a:blip r:embed="rId260">
            <a:extLst>
              <a:ext uri="{96DAC541-7B7A-43D3-8B79-37D633B846F1}">
                <asvg:svgBlip xmlns:asvg="http://schemas.microsoft.com/office/drawing/2016/SVG/main" r:embed="rId261"/>
              </a:ext>
            </a:extLst>
          </a:blip>
          <a:stretch>
            <a:fillRect/>
          </a:stretch>
        </p:blipFill>
        <p:spPr>
          <a:xfrm>
            <a:off x="4809716" y="4557160"/>
            <a:ext cx="265103" cy="171537"/>
          </a:xfrm>
          <a:prstGeom prst="rect">
            <a:avLst/>
          </a:prstGeom>
        </p:spPr>
      </p:pic>
      <p:pic>
        <p:nvPicPr>
          <p:cNvPr id="174" name="Graphique 173">
            <a:extLst>
              <a:ext uri="{FF2B5EF4-FFF2-40B4-BE49-F238E27FC236}">
                <a16:creationId xmlns:a16="http://schemas.microsoft.com/office/drawing/2014/main" id="{826B74D1-ECED-967C-9B54-1EAE2D957C1A}"/>
              </a:ext>
            </a:extLst>
          </p:cNvPr>
          <p:cNvPicPr>
            <a:picLocks noChangeAspect="1"/>
          </p:cNvPicPr>
          <p:nvPr/>
        </p:nvPicPr>
        <p:blipFill>
          <a:blip r:embed="rId262">
            <a:extLst>
              <a:ext uri="{96DAC541-7B7A-43D3-8B79-37D633B846F1}">
                <asvg:svgBlip xmlns:asvg="http://schemas.microsoft.com/office/drawing/2016/SVG/main" r:embed="rId263"/>
              </a:ext>
            </a:extLst>
          </a:blip>
          <a:stretch>
            <a:fillRect/>
          </a:stretch>
        </p:blipFill>
        <p:spPr>
          <a:xfrm>
            <a:off x="4230578" y="4518174"/>
            <a:ext cx="249508" cy="249508"/>
          </a:xfrm>
          <a:prstGeom prst="rect">
            <a:avLst/>
          </a:prstGeom>
        </p:spPr>
      </p:pic>
      <p:pic>
        <p:nvPicPr>
          <p:cNvPr id="175" name="Graphique 174">
            <a:extLst>
              <a:ext uri="{FF2B5EF4-FFF2-40B4-BE49-F238E27FC236}">
                <a16:creationId xmlns:a16="http://schemas.microsoft.com/office/drawing/2014/main" id="{D70F8BC2-E990-44D8-D629-78B15F12ADAF}"/>
              </a:ext>
            </a:extLst>
          </p:cNvPr>
          <p:cNvPicPr>
            <a:picLocks noChangeAspect="1"/>
          </p:cNvPicPr>
          <p:nvPr/>
        </p:nvPicPr>
        <p:blipFill>
          <a:blip r:embed="rId264">
            <a:extLst>
              <a:ext uri="{96DAC541-7B7A-43D3-8B79-37D633B846F1}">
                <asvg:svgBlip xmlns:asvg="http://schemas.microsoft.com/office/drawing/2016/SVG/main" r:embed="rId265"/>
              </a:ext>
            </a:extLst>
          </a:blip>
          <a:stretch>
            <a:fillRect/>
          </a:stretch>
        </p:blipFill>
        <p:spPr>
          <a:xfrm>
            <a:off x="5404449" y="4510377"/>
            <a:ext cx="265103" cy="265103"/>
          </a:xfrm>
          <a:prstGeom prst="rect">
            <a:avLst/>
          </a:prstGeom>
        </p:spPr>
      </p:pic>
      <p:pic>
        <p:nvPicPr>
          <p:cNvPr id="176" name="Graphique 175">
            <a:extLst>
              <a:ext uri="{FF2B5EF4-FFF2-40B4-BE49-F238E27FC236}">
                <a16:creationId xmlns:a16="http://schemas.microsoft.com/office/drawing/2014/main" id="{851AC138-6287-B294-D268-AF7EE7766574}"/>
              </a:ext>
            </a:extLst>
          </p:cNvPr>
          <p:cNvPicPr>
            <a:picLocks noChangeAspect="1"/>
          </p:cNvPicPr>
          <p:nvPr/>
        </p:nvPicPr>
        <p:blipFill>
          <a:blip r:embed="rId266">
            <a:extLst>
              <a:ext uri="{96DAC541-7B7A-43D3-8B79-37D633B846F1}">
                <asvg:svgBlip xmlns:asvg="http://schemas.microsoft.com/office/drawing/2016/SVG/main" r:embed="rId267"/>
              </a:ext>
            </a:extLst>
          </a:blip>
          <a:stretch>
            <a:fillRect/>
          </a:stretch>
        </p:blipFill>
        <p:spPr>
          <a:xfrm>
            <a:off x="6609509" y="4541566"/>
            <a:ext cx="280697" cy="202725"/>
          </a:xfrm>
          <a:prstGeom prst="rect">
            <a:avLst/>
          </a:prstGeom>
        </p:spPr>
      </p:pic>
      <p:pic>
        <p:nvPicPr>
          <p:cNvPr id="177" name="Graphique 176">
            <a:extLst>
              <a:ext uri="{FF2B5EF4-FFF2-40B4-BE49-F238E27FC236}">
                <a16:creationId xmlns:a16="http://schemas.microsoft.com/office/drawing/2014/main" id="{7A390E27-148A-7C7C-4329-F62A34388852}"/>
              </a:ext>
            </a:extLst>
          </p:cNvPr>
          <p:cNvPicPr>
            <a:picLocks noChangeAspect="1"/>
          </p:cNvPicPr>
          <p:nvPr/>
        </p:nvPicPr>
        <p:blipFill>
          <a:blip r:embed="rId268">
            <a:extLst>
              <a:ext uri="{96DAC541-7B7A-43D3-8B79-37D633B846F1}">
                <asvg:svgBlip xmlns:asvg="http://schemas.microsoft.com/office/drawing/2016/SVG/main" r:embed="rId269"/>
              </a:ext>
            </a:extLst>
          </a:blip>
          <a:stretch>
            <a:fillRect/>
          </a:stretch>
        </p:blipFill>
        <p:spPr>
          <a:xfrm>
            <a:off x="7219836" y="4494783"/>
            <a:ext cx="296291" cy="296291"/>
          </a:xfrm>
          <a:prstGeom prst="rect">
            <a:avLst/>
          </a:prstGeom>
        </p:spPr>
      </p:pic>
      <p:pic>
        <p:nvPicPr>
          <p:cNvPr id="178" name="Graphique 177">
            <a:extLst>
              <a:ext uri="{FF2B5EF4-FFF2-40B4-BE49-F238E27FC236}">
                <a16:creationId xmlns:a16="http://schemas.microsoft.com/office/drawing/2014/main" id="{8520B070-D994-A452-620F-87B8202E926B}"/>
              </a:ext>
            </a:extLst>
          </p:cNvPr>
          <p:cNvPicPr>
            <a:picLocks noChangeAspect="1"/>
          </p:cNvPicPr>
          <p:nvPr/>
        </p:nvPicPr>
        <p:blipFill>
          <a:blip r:embed="rId270">
            <a:extLst>
              <a:ext uri="{96DAC541-7B7A-43D3-8B79-37D633B846F1}">
                <asvg:svgBlip xmlns:asvg="http://schemas.microsoft.com/office/drawing/2016/SVG/main" r:embed="rId271"/>
              </a:ext>
            </a:extLst>
          </a:blip>
          <a:stretch>
            <a:fillRect/>
          </a:stretch>
        </p:blipFill>
        <p:spPr>
          <a:xfrm>
            <a:off x="7845757" y="4510377"/>
            <a:ext cx="280697" cy="265103"/>
          </a:xfrm>
          <a:prstGeom prst="rect">
            <a:avLst/>
          </a:prstGeom>
        </p:spPr>
      </p:pic>
      <p:pic>
        <p:nvPicPr>
          <p:cNvPr id="179" name="Graphique 178">
            <a:extLst>
              <a:ext uri="{FF2B5EF4-FFF2-40B4-BE49-F238E27FC236}">
                <a16:creationId xmlns:a16="http://schemas.microsoft.com/office/drawing/2014/main" id="{226FA5EE-3139-ACA0-69EA-2CCD465E8224}"/>
              </a:ext>
            </a:extLst>
          </p:cNvPr>
          <p:cNvPicPr>
            <a:picLocks noChangeAspect="1"/>
          </p:cNvPicPr>
          <p:nvPr/>
        </p:nvPicPr>
        <p:blipFill>
          <a:blip r:embed="rId272">
            <a:extLst>
              <a:ext uri="{96DAC541-7B7A-43D3-8B79-37D633B846F1}">
                <asvg:svgBlip xmlns:asvg="http://schemas.microsoft.com/office/drawing/2016/SVG/main" r:embed="rId273"/>
              </a:ext>
            </a:extLst>
          </a:blip>
          <a:stretch>
            <a:fillRect/>
          </a:stretch>
        </p:blipFill>
        <p:spPr>
          <a:xfrm>
            <a:off x="1071134" y="4995628"/>
            <a:ext cx="202725" cy="280697"/>
          </a:xfrm>
          <a:prstGeom prst="rect">
            <a:avLst/>
          </a:prstGeom>
        </p:spPr>
      </p:pic>
      <p:pic>
        <p:nvPicPr>
          <p:cNvPr id="180" name="Graphique 179">
            <a:extLst>
              <a:ext uri="{FF2B5EF4-FFF2-40B4-BE49-F238E27FC236}">
                <a16:creationId xmlns:a16="http://schemas.microsoft.com/office/drawing/2014/main" id="{708CAD8E-5639-E8A7-814D-B48672D38900}"/>
              </a:ext>
            </a:extLst>
          </p:cNvPr>
          <p:cNvPicPr>
            <a:picLocks noChangeAspect="1"/>
          </p:cNvPicPr>
          <p:nvPr/>
        </p:nvPicPr>
        <p:blipFill>
          <a:blip r:embed="rId274">
            <a:extLst>
              <a:ext uri="{96DAC541-7B7A-43D3-8B79-37D633B846F1}">
                <asvg:svgBlip xmlns:asvg="http://schemas.microsoft.com/office/drawing/2016/SVG/main" r:embed="rId275"/>
              </a:ext>
            </a:extLst>
          </a:blip>
          <a:stretch>
            <a:fillRect/>
          </a:stretch>
        </p:blipFill>
        <p:spPr>
          <a:xfrm>
            <a:off x="8456084" y="4549363"/>
            <a:ext cx="249508" cy="187131"/>
          </a:xfrm>
          <a:prstGeom prst="rect">
            <a:avLst/>
          </a:prstGeom>
        </p:spPr>
      </p:pic>
      <p:pic>
        <p:nvPicPr>
          <p:cNvPr id="181" name="Graphique 180">
            <a:extLst>
              <a:ext uri="{FF2B5EF4-FFF2-40B4-BE49-F238E27FC236}">
                <a16:creationId xmlns:a16="http://schemas.microsoft.com/office/drawing/2014/main" id="{195FA66B-D452-7D29-8F84-2FC8CF539128}"/>
              </a:ext>
            </a:extLst>
          </p:cNvPr>
          <p:cNvPicPr>
            <a:picLocks noChangeAspect="1"/>
          </p:cNvPicPr>
          <p:nvPr/>
        </p:nvPicPr>
        <p:blipFill>
          <a:blip r:embed="rId276">
            <a:extLst>
              <a:ext uri="{96DAC541-7B7A-43D3-8B79-37D633B846F1}">
                <asvg:svgBlip xmlns:asvg="http://schemas.microsoft.com/office/drawing/2016/SVG/main" r:embed="rId277"/>
              </a:ext>
            </a:extLst>
          </a:blip>
          <a:stretch>
            <a:fillRect/>
          </a:stretch>
        </p:blipFill>
        <p:spPr>
          <a:xfrm>
            <a:off x="9035222" y="4549363"/>
            <a:ext cx="280697" cy="187131"/>
          </a:xfrm>
          <a:prstGeom prst="rect">
            <a:avLst/>
          </a:prstGeom>
        </p:spPr>
      </p:pic>
      <p:pic>
        <p:nvPicPr>
          <p:cNvPr id="182" name="Graphique 181">
            <a:extLst>
              <a:ext uri="{FF2B5EF4-FFF2-40B4-BE49-F238E27FC236}">
                <a16:creationId xmlns:a16="http://schemas.microsoft.com/office/drawing/2014/main" id="{C6504803-F3A2-65A9-1A49-46FFFC1E1D84}"/>
              </a:ext>
            </a:extLst>
          </p:cNvPr>
          <p:cNvPicPr>
            <a:picLocks noChangeAspect="1"/>
          </p:cNvPicPr>
          <p:nvPr/>
        </p:nvPicPr>
        <p:blipFill>
          <a:blip r:embed="rId278">
            <a:extLst>
              <a:ext uri="{96DAC541-7B7A-43D3-8B79-37D633B846F1}">
                <asvg:svgBlip xmlns:asvg="http://schemas.microsoft.com/office/drawing/2016/SVG/main" r:embed="rId279"/>
              </a:ext>
            </a:extLst>
          </a:blip>
          <a:stretch>
            <a:fillRect/>
          </a:stretch>
        </p:blipFill>
        <p:spPr>
          <a:xfrm>
            <a:off x="9645549" y="4549363"/>
            <a:ext cx="249508" cy="187131"/>
          </a:xfrm>
          <a:prstGeom prst="rect">
            <a:avLst/>
          </a:prstGeom>
        </p:spPr>
      </p:pic>
      <p:pic>
        <p:nvPicPr>
          <p:cNvPr id="183" name="Graphique 182">
            <a:extLst>
              <a:ext uri="{FF2B5EF4-FFF2-40B4-BE49-F238E27FC236}">
                <a16:creationId xmlns:a16="http://schemas.microsoft.com/office/drawing/2014/main" id="{80FB973F-40B7-2851-FFA4-30277E17265D}"/>
              </a:ext>
            </a:extLst>
          </p:cNvPr>
          <p:cNvPicPr>
            <a:picLocks noChangeAspect="1"/>
          </p:cNvPicPr>
          <p:nvPr/>
        </p:nvPicPr>
        <p:blipFill>
          <a:blip r:embed="rId280">
            <a:extLst>
              <a:ext uri="{96DAC541-7B7A-43D3-8B79-37D633B846F1}">
                <asvg:svgBlip xmlns:asvg="http://schemas.microsoft.com/office/drawing/2016/SVG/main" r:embed="rId281"/>
              </a:ext>
            </a:extLst>
          </a:blip>
          <a:stretch>
            <a:fillRect/>
          </a:stretch>
        </p:blipFill>
        <p:spPr>
          <a:xfrm>
            <a:off x="10224687" y="4510377"/>
            <a:ext cx="218320" cy="265103"/>
          </a:xfrm>
          <a:prstGeom prst="rect">
            <a:avLst/>
          </a:prstGeom>
        </p:spPr>
      </p:pic>
      <p:pic>
        <p:nvPicPr>
          <p:cNvPr id="184" name="Graphique 183">
            <a:extLst>
              <a:ext uri="{FF2B5EF4-FFF2-40B4-BE49-F238E27FC236}">
                <a16:creationId xmlns:a16="http://schemas.microsoft.com/office/drawing/2014/main" id="{37260B10-5F65-ED49-CB12-98AA4753E196}"/>
              </a:ext>
            </a:extLst>
          </p:cNvPr>
          <p:cNvPicPr>
            <a:picLocks noChangeAspect="1"/>
          </p:cNvPicPr>
          <p:nvPr/>
        </p:nvPicPr>
        <p:blipFill>
          <a:blip r:embed="rId282">
            <a:extLst>
              <a:ext uri="{96DAC541-7B7A-43D3-8B79-37D633B846F1}">
                <asvg:svgBlip xmlns:asvg="http://schemas.microsoft.com/office/drawing/2016/SVG/main" r:embed="rId283"/>
              </a:ext>
            </a:extLst>
          </a:blip>
          <a:stretch>
            <a:fillRect/>
          </a:stretch>
        </p:blipFill>
        <p:spPr>
          <a:xfrm>
            <a:off x="10772632" y="4502580"/>
            <a:ext cx="155943" cy="280697"/>
          </a:xfrm>
          <a:prstGeom prst="rect">
            <a:avLst/>
          </a:prstGeom>
        </p:spPr>
      </p:pic>
      <p:pic>
        <p:nvPicPr>
          <p:cNvPr id="185" name="Graphique 184">
            <a:extLst>
              <a:ext uri="{FF2B5EF4-FFF2-40B4-BE49-F238E27FC236}">
                <a16:creationId xmlns:a16="http://schemas.microsoft.com/office/drawing/2014/main" id="{6CCA9716-4788-169A-CD7A-9B815CC5F503}"/>
              </a:ext>
            </a:extLst>
          </p:cNvPr>
          <p:cNvPicPr>
            <a:picLocks noChangeAspect="1"/>
          </p:cNvPicPr>
          <p:nvPr/>
        </p:nvPicPr>
        <p:blipFill>
          <a:blip r:embed="rId284">
            <a:extLst>
              <a:ext uri="{96DAC541-7B7A-43D3-8B79-37D633B846F1}">
                <asvg:svgBlip xmlns:asvg="http://schemas.microsoft.com/office/drawing/2016/SVG/main" r:embed="rId285"/>
              </a:ext>
            </a:extLst>
          </a:blip>
          <a:stretch>
            <a:fillRect/>
          </a:stretch>
        </p:blipFill>
        <p:spPr>
          <a:xfrm>
            <a:off x="1502018" y="5011222"/>
            <a:ext cx="280697" cy="249508"/>
          </a:xfrm>
          <a:prstGeom prst="rect">
            <a:avLst/>
          </a:prstGeom>
        </p:spPr>
      </p:pic>
      <p:pic>
        <p:nvPicPr>
          <p:cNvPr id="186" name="Graphique 185">
            <a:extLst>
              <a:ext uri="{FF2B5EF4-FFF2-40B4-BE49-F238E27FC236}">
                <a16:creationId xmlns:a16="http://schemas.microsoft.com/office/drawing/2014/main" id="{4B6931A7-5F42-D2FB-58E7-388B8FF61721}"/>
              </a:ext>
            </a:extLst>
          </p:cNvPr>
          <p:cNvPicPr>
            <a:picLocks noChangeAspect="1"/>
          </p:cNvPicPr>
          <p:nvPr/>
        </p:nvPicPr>
        <p:blipFill>
          <a:blip r:embed="rId286">
            <a:extLst>
              <a:ext uri="{96DAC541-7B7A-43D3-8B79-37D633B846F1}">
                <asvg:svgBlip xmlns:asvg="http://schemas.microsoft.com/office/drawing/2016/SVG/main" r:embed="rId287"/>
              </a:ext>
            </a:extLst>
          </a:blip>
          <a:stretch>
            <a:fillRect/>
          </a:stretch>
        </p:blipFill>
        <p:spPr>
          <a:xfrm>
            <a:off x="2519730" y="5011222"/>
            <a:ext cx="280697" cy="249508"/>
          </a:xfrm>
          <a:prstGeom prst="rect">
            <a:avLst/>
          </a:prstGeom>
        </p:spPr>
      </p:pic>
      <p:pic>
        <p:nvPicPr>
          <p:cNvPr id="187" name="Graphique 186">
            <a:extLst>
              <a:ext uri="{FF2B5EF4-FFF2-40B4-BE49-F238E27FC236}">
                <a16:creationId xmlns:a16="http://schemas.microsoft.com/office/drawing/2014/main" id="{95D0063D-0E64-95BD-FB25-02640FBD01D9}"/>
              </a:ext>
            </a:extLst>
          </p:cNvPr>
          <p:cNvPicPr>
            <a:picLocks noChangeAspect="1"/>
          </p:cNvPicPr>
          <p:nvPr/>
        </p:nvPicPr>
        <p:blipFill>
          <a:blip r:embed="rId288">
            <a:extLst>
              <a:ext uri="{96DAC541-7B7A-43D3-8B79-37D633B846F1}">
                <asvg:svgBlip xmlns:asvg="http://schemas.microsoft.com/office/drawing/2016/SVG/main" r:embed="rId289"/>
              </a:ext>
            </a:extLst>
          </a:blip>
          <a:stretch>
            <a:fillRect/>
          </a:stretch>
        </p:blipFill>
        <p:spPr>
          <a:xfrm>
            <a:off x="2010874" y="4995628"/>
            <a:ext cx="280697" cy="280697"/>
          </a:xfrm>
          <a:prstGeom prst="rect">
            <a:avLst/>
          </a:prstGeom>
        </p:spPr>
      </p:pic>
      <p:pic>
        <p:nvPicPr>
          <p:cNvPr id="188" name="Graphique 187">
            <a:extLst>
              <a:ext uri="{FF2B5EF4-FFF2-40B4-BE49-F238E27FC236}">
                <a16:creationId xmlns:a16="http://schemas.microsoft.com/office/drawing/2014/main" id="{63D1D61A-1ED1-2D92-58C7-D3B5BA6067EE}"/>
              </a:ext>
            </a:extLst>
          </p:cNvPr>
          <p:cNvPicPr>
            <a:picLocks noChangeAspect="1"/>
          </p:cNvPicPr>
          <p:nvPr/>
        </p:nvPicPr>
        <p:blipFill>
          <a:blip r:embed="rId290">
            <a:extLst>
              <a:ext uri="{96DAC541-7B7A-43D3-8B79-37D633B846F1}">
                <asvg:svgBlip xmlns:asvg="http://schemas.microsoft.com/office/drawing/2016/SVG/main" r:embed="rId291"/>
              </a:ext>
            </a:extLst>
          </a:blip>
          <a:stretch>
            <a:fillRect/>
          </a:stretch>
        </p:blipFill>
        <p:spPr>
          <a:xfrm>
            <a:off x="3028586" y="5003425"/>
            <a:ext cx="187131" cy="265103"/>
          </a:xfrm>
          <a:prstGeom prst="rect">
            <a:avLst/>
          </a:prstGeom>
        </p:spPr>
      </p:pic>
      <p:pic>
        <p:nvPicPr>
          <p:cNvPr id="189" name="Graphique 188">
            <a:extLst>
              <a:ext uri="{FF2B5EF4-FFF2-40B4-BE49-F238E27FC236}">
                <a16:creationId xmlns:a16="http://schemas.microsoft.com/office/drawing/2014/main" id="{14CA880D-A104-CA9B-544C-85B6A0395198}"/>
              </a:ext>
            </a:extLst>
          </p:cNvPr>
          <p:cNvPicPr>
            <a:picLocks noChangeAspect="1"/>
          </p:cNvPicPr>
          <p:nvPr/>
        </p:nvPicPr>
        <p:blipFill>
          <a:blip r:embed="rId292">
            <a:extLst>
              <a:ext uri="{96DAC541-7B7A-43D3-8B79-37D633B846F1}">
                <asvg:svgBlip xmlns:asvg="http://schemas.microsoft.com/office/drawing/2016/SVG/main" r:embed="rId293"/>
              </a:ext>
            </a:extLst>
          </a:blip>
          <a:stretch>
            <a:fillRect/>
          </a:stretch>
        </p:blipFill>
        <p:spPr>
          <a:xfrm>
            <a:off x="3443876" y="5058005"/>
            <a:ext cx="280697" cy="155943"/>
          </a:xfrm>
          <a:prstGeom prst="rect">
            <a:avLst/>
          </a:prstGeom>
        </p:spPr>
      </p:pic>
      <p:pic>
        <p:nvPicPr>
          <p:cNvPr id="190" name="Graphique 189">
            <a:extLst>
              <a:ext uri="{FF2B5EF4-FFF2-40B4-BE49-F238E27FC236}">
                <a16:creationId xmlns:a16="http://schemas.microsoft.com/office/drawing/2014/main" id="{B97C1176-2A69-F053-9B0B-50892EBA3D24}"/>
              </a:ext>
            </a:extLst>
          </p:cNvPr>
          <p:cNvPicPr>
            <a:picLocks noChangeAspect="1"/>
          </p:cNvPicPr>
          <p:nvPr/>
        </p:nvPicPr>
        <p:blipFill>
          <a:blip r:embed="rId294">
            <a:extLst>
              <a:ext uri="{96DAC541-7B7A-43D3-8B79-37D633B846F1}">
                <asvg:svgBlip xmlns:asvg="http://schemas.microsoft.com/office/drawing/2016/SVG/main" r:embed="rId295"/>
              </a:ext>
            </a:extLst>
          </a:blip>
          <a:stretch>
            <a:fillRect/>
          </a:stretch>
        </p:blipFill>
        <p:spPr>
          <a:xfrm>
            <a:off x="3952732" y="4995628"/>
            <a:ext cx="155943" cy="280697"/>
          </a:xfrm>
          <a:prstGeom prst="rect">
            <a:avLst/>
          </a:prstGeom>
        </p:spPr>
      </p:pic>
      <p:pic>
        <p:nvPicPr>
          <p:cNvPr id="191" name="Graphique 190">
            <a:extLst>
              <a:ext uri="{FF2B5EF4-FFF2-40B4-BE49-F238E27FC236}">
                <a16:creationId xmlns:a16="http://schemas.microsoft.com/office/drawing/2014/main" id="{802ABDD2-B412-80CB-90F5-275185629FB1}"/>
              </a:ext>
            </a:extLst>
          </p:cNvPr>
          <p:cNvPicPr>
            <a:picLocks noChangeAspect="1"/>
          </p:cNvPicPr>
          <p:nvPr/>
        </p:nvPicPr>
        <p:blipFill>
          <a:blip r:embed="rId296">
            <a:extLst>
              <a:ext uri="{96DAC541-7B7A-43D3-8B79-37D633B846F1}">
                <asvg:svgBlip xmlns:asvg="http://schemas.microsoft.com/office/drawing/2016/SVG/main" r:embed="rId297"/>
              </a:ext>
            </a:extLst>
          </a:blip>
          <a:stretch>
            <a:fillRect/>
          </a:stretch>
        </p:blipFill>
        <p:spPr>
          <a:xfrm>
            <a:off x="4336834" y="5003425"/>
            <a:ext cx="187131" cy="265103"/>
          </a:xfrm>
          <a:prstGeom prst="rect">
            <a:avLst/>
          </a:prstGeom>
        </p:spPr>
      </p:pic>
      <p:pic>
        <p:nvPicPr>
          <p:cNvPr id="192" name="Graphique 191">
            <a:extLst>
              <a:ext uri="{FF2B5EF4-FFF2-40B4-BE49-F238E27FC236}">
                <a16:creationId xmlns:a16="http://schemas.microsoft.com/office/drawing/2014/main" id="{CBEFC7B2-CC66-901D-4A80-0134D1EF92EC}"/>
              </a:ext>
            </a:extLst>
          </p:cNvPr>
          <p:cNvPicPr>
            <a:picLocks noChangeAspect="1"/>
          </p:cNvPicPr>
          <p:nvPr/>
        </p:nvPicPr>
        <p:blipFill>
          <a:blip r:embed="rId298">
            <a:extLst>
              <a:ext uri="{96DAC541-7B7A-43D3-8B79-37D633B846F1}">
                <asvg:svgBlip xmlns:asvg="http://schemas.microsoft.com/office/drawing/2016/SVG/main" r:embed="rId299"/>
              </a:ext>
            </a:extLst>
          </a:blip>
          <a:stretch>
            <a:fillRect/>
          </a:stretch>
        </p:blipFill>
        <p:spPr>
          <a:xfrm>
            <a:off x="4752124" y="5011222"/>
            <a:ext cx="249508" cy="249508"/>
          </a:xfrm>
          <a:prstGeom prst="rect">
            <a:avLst/>
          </a:prstGeom>
        </p:spPr>
      </p:pic>
      <p:pic>
        <p:nvPicPr>
          <p:cNvPr id="193" name="Graphique 192">
            <a:extLst>
              <a:ext uri="{FF2B5EF4-FFF2-40B4-BE49-F238E27FC236}">
                <a16:creationId xmlns:a16="http://schemas.microsoft.com/office/drawing/2014/main" id="{7531DE3D-4053-D1CC-9FC1-54050BC9DB24}"/>
              </a:ext>
            </a:extLst>
          </p:cNvPr>
          <p:cNvPicPr>
            <a:picLocks noChangeAspect="1"/>
          </p:cNvPicPr>
          <p:nvPr/>
        </p:nvPicPr>
        <p:blipFill>
          <a:blip r:embed="rId300">
            <a:extLst>
              <a:ext uri="{96DAC541-7B7A-43D3-8B79-37D633B846F1}">
                <asvg:svgBlip xmlns:asvg="http://schemas.microsoft.com/office/drawing/2016/SVG/main" r:embed="rId301"/>
              </a:ext>
            </a:extLst>
          </a:blip>
          <a:stretch>
            <a:fillRect/>
          </a:stretch>
        </p:blipFill>
        <p:spPr>
          <a:xfrm>
            <a:off x="5229791" y="5050208"/>
            <a:ext cx="280697" cy="171537"/>
          </a:xfrm>
          <a:prstGeom prst="rect">
            <a:avLst/>
          </a:prstGeom>
        </p:spPr>
      </p:pic>
      <p:pic>
        <p:nvPicPr>
          <p:cNvPr id="194" name="Graphique 193">
            <a:extLst>
              <a:ext uri="{FF2B5EF4-FFF2-40B4-BE49-F238E27FC236}">
                <a16:creationId xmlns:a16="http://schemas.microsoft.com/office/drawing/2014/main" id="{2E951216-343F-1094-2A8F-34F2A7C8F3E9}"/>
              </a:ext>
            </a:extLst>
          </p:cNvPr>
          <p:cNvPicPr>
            <a:picLocks noChangeAspect="1"/>
          </p:cNvPicPr>
          <p:nvPr/>
        </p:nvPicPr>
        <p:blipFill>
          <a:blip r:embed="rId302">
            <a:extLst>
              <a:ext uri="{96DAC541-7B7A-43D3-8B79-37D633B846F1}">
                <asvg:svgBlip xmlns:asvg="http://schemas.microsoft.com/office/drawing/2016/SVG/main" r:embed="rId303"/>
              </a:ext>
            </a:extLst>
          </a:blip>
          <a:stretch>
            <a:fillRect/>
          </a:stretch>
        </p:blipFill>
        <p:spPr>
          <a:xfrm>
            <a:off x="5738647" y="5065802"/>
            <a:ext cx="280697" cy="140348"/>
          </a:xfrm>
          <a:prstGeom prst="rect">
            <a:avLst/>
          </a:prstGeom>
        </p:spPr>
      </p:pic>
      <p:pic>
        <p:nvPicPr>
          <p:cNvPr id="195" name="Graphique 194">
            <a:extLst>
              <a:ext uri="{FF2B5EF4-FFF2-40B4-BE49-F238E27FC236}">
                <a16:creationId xmlns:a16="http://schemas.microsoft.com/office/drawing/2014/main" id="{8D29FE16-088A-6D41-B387-5430E35D5E42}"/>
              </a:ext>
            </a:extLst>
          </p:cNvPr>
          <p:cNvPicPr>
            <a:picLocks noChangeAspect="1"/>
          </p:cNvPicPr>
          <p:nvPr/>
        </p:nvPicPr>
        <p:blipFill>
          <a:blip r:embed="rId304">
            <a:extLst>
              <a:ext uri="{96DAC541-7B7A-43D3-8B79-37D633B846F1}">
                <asvg:svgBlip xmlns:asvg="http://schemas.microsoft.com/office/drawing/2016/SVG/main" r:embed="rId305"/>
              </a:ext>
            </a:extLst>
          </a:blip>
          <a:stretch>
            <a:fillRect/>
          </a:stretch>
        </p:blipFill>
        <p:spPr>
          <a:xfrm>
            <a:off x="6247503" y="5065802"/>
            <a:ext cx="280697" cy="140348"/>
          </a:xfrm>
          <a:prstGeom prst="rect">
            <a:avLst/>
          </a:prstGeom>
        </p:spPr>
      </p:pic>
      <p:pic>
        <p:nvPicPr>
          <p:cNvPr id="196" name="Graphique 195">
            <a:extLst>
              <a:ext uri="{FF2B5EF4-FFF2-40B4-BE49-F238E27FC236}">
                <a16:creationId xmlns:a16="http://schemas.microsoft.com/office/drawing/2014/main" id="{DD4511C7-4311-1700-16A5-5DDFBE9E77FF}"/>
              </a:ext>
            </a:extLst>
          </p:cNvPr>
          <p:cNvPicPr>
            <a:picLocks noChangeAspect="1"/>
          </p:cNvPicPr>
          <p:nvPr/>
        </p:nvPicPr>
        <p:blipFill>
          <a:blip r:embed="rId306">
            <a:extLst>
              <a:ext uri="{96DAC541-7B7A-43D3-8B79-37D633B846F1}">
                <asvg:svgBlip xmlns:asvg="http://schemas.microsoft.com/office/drawing/2016/SVG/main" r:embed="rId307"/>
              </a:ext>
            </a:extLst>
          </a:blip>
          <a:stretch>
            <a:fillRect/>
          </a:stretch>
        </p:blipFill>
        <p:spPr>
          <a:xfrm>
            <a:off x="6756359" y="5034614"/>
            <a:ext cx="218320" cy="202725"/>
          </a:xfrm>
          <a:prstGeom prst="rect">
            <a:avLst/>
          </a:prstGeom>
        </p:spPr>
      </p:pic>
      <p:pic>
        <p:nvPicPr>
          <p:cNvPr id="197" name="Graphique 196">
            <a:extLst>
              <a:ext uri="{FF2B5EF4-FFF2-40B4-BE49-F238E27FC236}">
                <a16:creationId xmlns:a16="http://schemas.microsoft.com/office/drawing/2014/main" id="{B97A9F81-D47B-CC34-F787-3D001596EE18}"/>
              </a:ext>
            </a:extLst>
          </p:cNvPr>
          <p:cNvPicPr>
            <a:picLocks noChangeAspect="1"/>
          </p:cNvPicPr>
          <p:nvPr/>
        </p:nvPicPr>
        <p:blipFill>
          <a:blip r:embed="rId308">
            <a:extLst>
              <a:ext uri="{96DAC541-7B7A-43D3-8B79-37D633B846F1}">
                <asvg:svgBlip xmlns:asvg="http://schemas.microsoft.com/office/drawing/2016/SVG/main" r:embed="rId309"/>
              </a:ext>
            </a:extLst>
          </a:blip>
          <a:stretch>
            <a:fillRect/>
          </a:stretch>
        </p:blipFill>
        <p:spPr>
          <a:xfrm>
            <a:off x="7202838" y="4995628"/>
            <a:ext cx="280697" cy="280697"/>
          </a:xfrm>
          <a:prstGeom prst="rect">
            <a:avLst/>
          </a:prstGeom>
        </p:spPr>
      </p:pic>
      <p:pic>
        <p:nvPicPr>
          <p:cNvPr id="198" name="Graphique 197">
            <a:extLst>
              <a:ext uri="{FF2B5EF4-FFF2-40B4-BE49-F238E27FC236}">
                <a16:creationId xmlns:a16="http://schemas.microsoft.com/office/drawing/2014/main" id="{CF990B85-2596-1069-4EAF-A8BFFC907895}"/>
              </a:ext>
            </a:extLst>
          </p:cNvPr>
          <p:cNvPicPr>
            <a:picLocks noChangeAspect="1"/>
          </p:cNvPicPr>
          <p:nvPr/>
        </p:nvPicPr>
        <p:blipFill>
          <a:blip r:embed="rId310">
            <a:extLst>
              <a:ext uri="{96DAC541-7B7A-43D3-8B79-37D633B846F1}">
                <asvg:svgBlip xmlns:asvg="http://schemas.microsoft.com/office/drawing/2016/SVG/main" r:embed="rId311"/>
              </a:ext>
            </a:extLst>
          </a:blip>
          <a:stretch>
            <a:fillRect/>
          </a:stretch>
        </p:blipFill>
        <p:spPr>
          <a:xfrm>
            <a:off x="7711694" y="4987831"/>
            <a:ext cx="233914" cy="296291"/>
          </a:xfrm>
          <a:prstGeom prst="rect">
            <a:avLst/>
          </a:prstGeom>
        </p:spPr>
      </p:pic>
      <p:pic>
        <p:nvPicPr>
          <p:cNvPr id="199" name="Graphique 198">
            <a:extLst>
              <a:ext uri="{FF2B5EF4-FFF2-40B4-BE49-F238E27FC236}">
                <a16:creationId xmlns:a16="http://schemas.microsoft.com/office/drawing/2014/main" id="{83BC878A-CCEE-D570-E791-1B3A626F199C}"/>
              </a:ext>
            </a:extLst>
          </p:cNvPr>
          <p:cNvPicPr>
            <a:picLocks noChangeAspect="1"/>
          </p:cNvPicPr>
          <p:nvPr/>
        </p:nvPicPr>
        <p:blipFill>
          <a:blip r:embed="rId312">
            <a:extLst>
              <a:ext uri="{96DAC541-7B7A-43D3-8B79-37D633B846F1}">
                <asvg:svgBlip xmlns:asvg="http://schemas.microsoft.com/office/drawing/2016/SVG/main" r:embed="rId313"/>
              </a:ext>
            </a:extLst>
          </a:blip>
          <a:stretch>
            <a:fillRect/>
          </a:stretch>
        </p:blipFill>
        <p:spPr>
          <a:xfrm>
            <a:off x="2998546" y="5970182"/>
            <a:ext cx="109160" cy="280697"/>
          </a:xfrm>
          <a:prstGeom prst="rect">
            <a:avLst/>
          </a:prstGeom>
        </p:spPr>
      </p:pic>
      <p:pic>
        <p:nvPicPr>
          <p:cNvPr id="200" name="Graphique 199">
            <a:extLst>
              <a:ext uri="{FF2B5EF4-FFF2-40B4-BE49-F238E27FC236}">
                <a16:creationId xmlns:a16="http://schemas.microsoft.com/office/drawing/2014/main" id="{79341D39-338A-4697-DAB1-2A0F0E2C7347}"/>
              </a:ext>
            </a:extLst>
          </p:cNvPr>
          <p:cNvPicPr>
            <a:picLocks noChangeAspect="1"/>
          </p:cNvPicPr>
          <p:nvPr/>
        </p:nvPicPr>
        <p:blipFill>
          <a:blip r:embed="rId314">
            <a:extLst>
              <a:ext uri="{96DAC541-7B7A-43D3-8B79-37D633B846F1}">
                <asvg:svgBlip xmlns:asvg="http://schemas.microsoft.com/office/drawing/2016/SVG/main" r:embed="rId315"/>
              </a:ext>
            </a:extLst>
          </a:blip>
          <a:stretch>
            <a:fillRect/>
          </a:stretch>
        </p:blipFill>
        <p:spPr>
          <a:xfrm>
            <a:off x="3349614" y="5970182"/>
            <a:ext cx="202725" cy="280697"/>
          </a:xfrm>
          <a:prstGeom prst="rect">
            <a:avLst/>
          </a:prstGeom>
        </p:spPr>
      </p:pic>
      <p:pic>
        <p:nvPicPr>
          <p:cNvPr id="201" name="Graphique 200">
            <a:extLst>
              <a:ext uri="{FF2B5EF4-FFF2-40B4-BE49-F238E27FC236}">
                <a16:creationId xmlns:a16="http://schemas.microsoft.com/office/drawing/2014/main" id="{42F8D95C-4C58-1465-ECAA-88548820C726}"/>
              </a:ext>
            </a:extLst>
          </p:cNvPr>
          <p:cNvPicPr>
            <a:picLocks noChangeAspect="1"/>
          </p:cNvPicPr>
          <p:nvPr/>
        </p:nvPicPr>
        <p:blipFill>
          <a:blip r:embed="rId316">
            <a:extLst>
              <a:ext uri="{96DAC541-7B7A-43D3-8B79-37D633B846F1}">
                <asvg:svgBlip xmlns:asvg="http://schemas.microsoft.com/office/drawing/2016/SVG/main" r:embed="rId317"/>
              </a:ext>
            </a:extLst>
          </a:blip>
          <a:stretch>
            <a:fillRect/>
          </a:stretch>
        </p:blipFill>
        <p:spPr>
          <a:xfrm>
            <a:off x="3794247" y="5970182"/>
            <a:ext cx="265103" cy="280697"/>
          </a:xfrm>
          <a:prstGeom prst="rect">
            <a:avLst/>
          </a:prstGeom>
        </p:spPr>
      </p:pic>
      <p:pic>
        <p:nvPicPr>
          <p:cNvPr id="202" name="Graphique 201">
            <a:extLst>
              <a:ext uri="{FF2B5EF4-FFF2-40B4-BE49-F238E27FC236}">
                <a16:creationId xmlns:a16="http://schemas.microsoft.com/office/drawing/2014/main" id="{38C294FA-8B65-75A8-8341-96B6DAE52DE5}"/>
              </a:ext>
            </a:extLst>
          </p:cNvPr>
          <p:cNvPicPr>
            <a:picLocks noChangeAspect="1"/>
          </p:cNvPicPr>
          <p:nvPr/>
        </p:nvPicPr>
        <p:blipFill>
          <a:blip r:embed="rId318">
            <a:extLst>
              <a:ext uri="{96DAC541-7B7A-43D3-8B79-37D633B846F1}">
                <asvg:svgBlip xmlns:asvg="http://schemas.microsoft.com/office/drawing/2016/SVG/main" r:embed="rId319"/>
              </a:ext>
            </a:extLst>
          </a:blip>
          <a:stretch>
            <a:fillRect/>
          </a:stretch>
        </p:blipFill>
        <p:spPr>
          <a:xfrm>
            <a:off x="4301258" y="5962385"/>
            <a:ext cx="249508" cy="296291"/>
          </a:xfrm>
          <a:prstGeom prst="rect">
            <a:avLst/>
          </a:prstGeom>
        </p:spPr>
      </p:pic>
      <p:pic>
        <p:nvPicPr>
          <p:cNvPr id="203" name="Graphique 202">
            <a:extLst>
              <a:ext uri="{FF2B5EF4-FFF2-40B4-BE49-F238E27FC236}">
                <a16:creationId xmlns:a16="http://schemas.microsoft.com/office/drawing/2014/main" id="{0A8A3391-C3EA-CF65-4991-1436405195D8}"/>
              </a:ext>
            </a:extLst>
          </p:cNvPr>
          <p:cNvPicPr>
            <a:picLocks noChangeAspect="1"/>
          </p:cNvPicPr>
          <p:nvPr/>
        </p:nvPicPr>
        <p:blipFill>
          <a:blip r:embed="rId320">
            <a:extLst>
              <a:ext uri="{96DAC541-7B7A-43D3-8B79-37D633B846F1}">
                <asvg:svgBlip xmlns:asvg="http://schemas.microsoft.com/office/drawing/2016/SVG/main" r:embed="rId321"/>
              </a:ext>
            </a:extLst>
          </a:blip>
          <a:stretch>
            <a:fillRect/>
          </a:stretch>
        </p:blipFill>
        <p:spPr>
          <a:xfrm>
            <a:off x="2855492" y="5478831"/>
            <a:ext cx="155943" cy="296291"/>
          </a:xfrm>
          <a:prstGeom prst="rect">
            <a:avLst/>
          </a:prstGeom>
        </p:spPr>
      </p:pic>
      <p:pic>
        <p:nvPicPr>
          <p:cNvPr id="204" name="Graphique 203">
            <a:extLst>
              <a:ext uri="{FF2B5EF4-FFF2-40B4-BE49-F238E27FC236}">
                <a16:creationId xmlns:a16="http://schemas.microsoft.com/office/drawing/2014/main" id="{CBBD1899-1713-D155-7D11-8097E411683D}"/>
              </a:ext>
            </a:extLst>
          </p:cNvPr>
          <p:cNvPicPr>
            <a:picLocks noChangeAspect="1"/>
          </p:cNvPicPr>
          <p:nvPr/>
        </p:nvPicPr>
        <p:blipFill>
          <a:blip r:embed="rId322">
            <a:extLst>
              <a:ext uri="{96DAC541-7B7A-43D3-8B79-37D633B846F1}">
                <asvg:svgBlip xmlns:asvg="http://schemas.microsoft.com/office/drawing/2016/SVG/main" r:embed="rId323"/>
              </a:ext>
            </a:extLst>
          </a:blip>
          <a:stretch>
            <a:fillRect/>
          </a:stretch>
        </p:blipFill>
        <p:spPr>
          <a:xfrm>
            <a:off x="8173767" y="4987831"/>
            <a:ext cx="296291" cy="296291"/>
          </a:xfrm>
          <a:prstGeom prst="rect">
            <a:avLst/>
          </a:prstGeom>
        </p:spPr>
      </p:pic>
      <p:pic>
        <p:nvPicPr>
          <p:cNvPr id="205" name="Graphique 204">
            <a:extLst>
              <a:ext uri="{FF2B5EF4-FFF2-40B4-BE49-F238E27FC236}">
                <a16:creationId xmlns:a16="http://schemas.microsoft.com/office/drawing/2014/main" id="{E8E0FBB3-6F21-7710-1D6F-1DDC4327FAC4}"/>
              </a:ext>
            </a:extLst>
          </p:cNvPr>
          <p:cNvPicPr>
            <a:picLocks noChangeAspect="1"/>
          </p:cNvPicPr>
          <p:nvPr/>
        </p:nvPicPr>
        <p:blipFill>
          <a:blip r:embed="rId324">
            <a:extLst>
              <a:ext uri="{96DAC541-7B7A-43D3-8B79-37D633B846F1}">
                <asvg:svgBlip xmlns:asvg="http://schemas.microsoft.com/office/drawing/2016/SVG/main" r:embed="rId325"/>
              </a:ext>
            </a:extLst>
          </a:blip>
          <a:stretch>
            <a:fillRect/>
          </a:stretch>
        </p:blipFill>
        <p:spPr>
          <a:xfrm>
            <a:off x="8698217" y="4987831"/>
            <a:ext cx="280697" cy="296291"/>
          </a:xfrm>
          <a:prstGeom prst="rect">
            <a:avLst/>
          </a:prstGeom>
        </p:spPr>
      </p:pic>
      <p:pic>
        <p:nvPicPr>
          <p:cNvPr id="206" name="Graphique 205">
            <a:extLst>
              <a:ext uri="{FF2B5EF4-FFF2-40B4-BE49-F238E27FC236}">
                <a16:creationId xmlns:a16="http://schemas.microsoft.com/office/drawing/2014/main" id="{F3AC470E-5612-FFDB-947C-F77736632238}"/>
              </a:ext>
            </a:extLst>
          </p:cNvPr>
          <p:cNvPicPr>
            <a:picLocks noChangeAspect="1"/>
          </p:cNvPicPr>
          <p:nvPr/>
        </p:nvPicPr>
        <p:blipFill>
          <a:blip r:embed="rId326">
            <a:extLst>
              <a:ext uri="{96DAC541-7B7A-43D3-8B79-37D633B846F1}">
                <asvg:svgBlip xmlns:asvg="http://schemas.microsoft.com/office/drawing/2016/SVG/main" r:embed="rId327"/>
              </a:ext>
            </a:extLst>
          </a:blip>
          <a:stretch>
            <a:fillRect/>
          </a:stretch>
        </p:blipFill>
        <p:spPr>
          <a:xfrm>
            <a:off x="9207073" y="5003425"/>
            <a:ext cx="280697" cy="265103"/>
          </a:xfrm>
          <a:prstGeom prst="rect">
            <a:avLst/>
          </a:prstGeom>
        </p:spPr>
      </p:pic>
      <p:pic>
        <p:nvPicPr>
          <p:cNvPr id="207" name="Graphique 206">
            <a:extLst>
              <a:ext uri="{FF2B5EF4-FFF2-40B4-BE49-F238E27FC236}">
                <a16:creationId xmlns:a16="http://schemas.microsoft.com/office/drawing/2014/main" id="{FBF832BD-F981-129E-9CD4-46DEF2EB6825}"/>
              </a:ext>
            </a:extLst>
          </p:cNvPr>
          <p:cNvPicPr>
            <a:picLocks noChangeAspect="1"/>
          </p:cNvPicPr>
          <p:nvPr/>
        </p:nvPicPr>
        <p:blipFill>
          <a:blip r:embed="rId328">
            <a:extLst>
              <a:ext uri="{96DAC541-7B7A-43D3-8B79-37D633B846F1}">
                <asvg:svgBlip xmlns:asvg="http://schemas.microsoft.com/office/drawing/2016/SVG/main" r:embed="rId329"/>
              </a:ext>
            </a:extLst>
          </a:blip>
          <a:stretch>
            <a:fillRect/>
          </a:stretch>
        </p:blipFill>
        <p:spPr>
          <a:xfrm>
            <a:off x="9715929" y="5003425"/>
            <a:ext cx="280697" cy="265103"/>
          </a:xfrm>
          <a:prstGeom prst="rect">
            <a:avLst/>
          </a:prstGeom>
        </p:spPr>
      </p:pic>
      <p:pic>
        <p:nvPicPr>
          <p:cNvPr id="208" name="Graphique 207">
            <a:extLst>
              <a:ext uri="{FF2B5EF4-FFF2-40B4-BE49-F238E27FC236}">
                <a16:creationId xmlns:a16="http://schemas.microsoft.com/office/drawing/2014/main" id="{9FE60D34-3151-9CCB-EF0C-EDC8DAC723A5}"/>
              </a:ext>
            </a:extLst>
          </p:cNvPr>
          <p:cNvPicPr>
            <a:picLocks noChangeAspect="1"/>
          </p:cNvPicPr>
          <p:nvPr/>
        </p:nvPicPr>
        <p:blipFill>
          <a:blip r:embed="rId330">
            <a:extLst>
              <a:ext uri="{96DAC541-7B7A-43D3-8B79-37D633B846F1}">
                <asvg:svgBlip xmlns:asvg="http://schemas.microsoft.com/office/drawing/2016/SVG/main" r:embed="rId331"/>
              </a:ext>
            </a:extLst>
          </a:blip>
          <a:stretch>
            <a:fillRect/>
          </a:stretch>
        </p:blipFill>
        <p:spPr>
          <a:xfrm>
            <a:off x="10224785" y="4995628"/>
            <a:ext cx="249508" cy="280697"/>
          </a:xfrm>
          <a:prstGeom prst="rect">
            <a:avLst/>
          </a:prstGeom>
        </p:spPr>
      </p:pic>
      <p:pic>
        <p:nvPicPr>
          <p:cNvPr id="209" name="Graphique 208">
            <a:extLst>
              <a:ext uri="{FF2B5EF4-FFF2-40B4-BE49-F238E27FC236}">
                <a16:creationId xmlns:a16="http://schemas.microsoft.com/office/drawing/2014/main" id="{D3DFE760-9C64-A136-F624-544AAC623CBC}"/>
              </a:ext>
            </a:extLst>
          </p:cNvPr>
          <p:cNvPicPr>
            <a:picLocks noChangeAspect="1"/>
          </p:cNvPicPr>
          <p:nvPr/>
        </p:nvPicPr>
        <p:blipFill>
          <a:blip r:embed="rId332">
            <a:extLst>
              <a:ext uri="{96DAC541-7B7A-43D3-8B79-37D633B846F1}">
                <asvg:svgBlip xmlns:asvg="http://schemas.microsoft.com/office/drawing/2016/SVG/main" r:embed="rId333"/>
              </a:ext>
            </a:extLst>
          </a:blip>
          <a:stretch>
            <a:fillRect/>
          </a:stretch>
        </p:blipFill>
        <p:spPr>
          <a:xfrm>
            <a:off x="10702458" y="5065802"/>
            <a:ext cx="296291" cy="140348"/>
          </a:xfrm>
          <a:prstGeom prst="rect">
            <a:avLst/>
          </a:prstGeom>
        </p:spPr>
      </p:pic>
      <p:pic>
        <p:nvPicPr>
          <p:cNvPr id="210" name="Graphique 209">
            <a:extLst>
              <a:ext uri="{FF2B5EF4-FFF2-40B4-BE49-F238E27FC236}">
                <a16:creationId xmlns:a16="http://schemas.microsoft.com/office/drawing/2014/main" id="{44A0D1C2-5B4C-D3AF-0B69-7A9FE55B19CC}"/>
              </a:ext>
            </a:extLst>
          </p:cNvPr>
          <p:cNvPicPr>
            <a:picLocks noChangeAspect="1"/>
          </p:cNvPicPr>
          <p:nvPr/>
        </p:nvPicPr>
        <p:blipFill>
          <a:blip r:embed="rId334">
            <a:extLst>
              <a:ext uri="{96DAC541-7B7A-43D3-8B79-37D633B846F1}">
                <asvg:svgBlip xmlns:asvg="http://schemas.microsoft.com/office/drawing/2016/SVG/main" r:embed="rId335"/>
              </a:ext>
            </a:extLst>
          </a:blip>
          <a:stretch>
            <a:fillRect/>
          </a:stretch>
        </p:blipFill>
        <p:spPr>
          <a:xfrm>
            <a:off x="6782878" y="5478831"/>
            <a:ext cx="280697" cy="296291"/>
          </a:xfrm>
          <a:prstGeom prst="rect">
            <a:avLst/>
          </a:prstGeom>
        </p:spPr>
      </p:pic>
      <p:pic>
        <p:nvPicPr>
          <p:cNvPr id="211" name="Graphique 210">
            <a:extLst>
              <a:ext uri="{FF2B5EF4-FFF2-40B4-BE49-F238E27FC236}">
                <a16:creationId xmlns:a16="http://schemas.microsoft.com/office/drawing/2014/main" id="{CB74B9DF-58E5-FB05-CCB8-F82455CE660C}"/>
              </a:ext>
            </a:extLst>
          </p:cNvPr>
          <p:cNvPicPr>
            <a:picLocks noChangeAspect="1"/>
          </p:cNvPicPr>
          <p:nvPr/>
        </p:nvPicPr>
        <p:blipFill>
          <a:blip r:embed="rId336">
            <a:extLst>
              <a:ext uri="{96DAC541-7B7A-43D3-8B79-37D633B846F1}">
                <asvg:svgBlip xmlns:asvg="http://schemas.microsoft.com/office/drawing/2016/SVG/main" r:embed="rId337"/>
              </a:ext>
            </a:extLst>
          </a:blip>
          <a:stretch>
            <a:fillRect/>
          </a:stretch>
        </p:blipFill>
        <p:spPr>
          <a:xfrm>
            <a:off x="7312787" y="5517816"/>
            <a:ext cx="280697" cy="218320"/>
          </a:xfrm>
          <a:prstGeom prst="rect">
            <a:avLst/>
          </a:prstGeom>
        </p:spPr>
      </p:pic>
      <p:pic>
        <p:nvPicPr>
          <p:cNvPr id="212" name="Graphique 211">
            <a:extLst>
              <a:ext uri="{FF2B5EF4-FFF2-40B4-BE49-F238E27FC236}">
                <a16:creationId xmlns:a16="http://schemas.microsoft.com/office/drawing/2014/main" id="{07CA21C6-EC4E-AB97-683E-3C02BCD05695}"/>
              </a:ext>
            </a:extLst>
          </p:cNvPr>
          <p:cNvPicPr>
            <a:picLocks noChangeAspect="1"/>
          </p:cNvPicPr>
          <p:nvPr/>
        </p:nvPicPr>
        <p:blipFill>
          <a:blip r:embed="rId338">
            <a:extLst>
              <a:ext uri="{96DAC541-7B7A-43D3-8B79-37D633B846F1}">
                <asvg:svgBlip xmlns:asvg="http://schemas.microsoft.com/office/drawing/2016/SVG/main" r:embed="rId339"/>
              </a:ext>
            </a:extLst>
          </a:blip>
          <a:stretch>
            <a:fillRect/>
          </a:stretch>
        </p:blipFill>
        <p:spPr>
          <a:xfrm>
            <a:off x="2522724" y="5970182"/>
            <a:ext cx="233914" cy="280697"/>
          </a:xfrm>
          <a:prstGeom prst="rect">
            <a:avLst/>
          </a:prstGeom>
        </p:spPr>
      </p:pic>
      <p:pic>
        <p:nvPicPr>
          <p:cNvPr id="213" name="Graphique 212">
            <a:extLst>
              <a:ext uri="{FF2B5EF4-FFF2-40B4-BE49-F238E27FC236}">
                <a16:creationId xmlns:a16="http://schemas.microsoft.com/office/drawing/2014/main" id="{99606149-E140-6B2D-63A8-37C4BBC04EEF}"/>
              </a:ext>
            </a:extLst>
          </p:cNvPr>
          <p:cNvPicPr>
            <a:picLocks noChangeAspect="1"/>
          </p:cNvPicPr>
          <p:nvPr/>
        </p:nvPicPr>
        <p:blipFill>
          <a:blip r:embed="rId340">
            <a:extLst>
              <a:ext uri="{96DAC541-7B7A-43D3-8B79-37D633B846F1}">
                <asvg:svgBlip xmlns:asvg="http://schemas.microsoft.com/office/drawing/2016/SVG/main" r:embed="rId341"/>
              </a:ext>
            </a:extLst>
          </a:blip>
          <a:stretch>
            <a:fillRect/>
          </a:stretch>
        </p:blipFill>
        <p:spPr>
          <a:xfrm>
            <a:off x="1032148" y="5533411"/>
            <a:ext cx="280697" cy="187131"/>
          </a:xfrm>
          <a:prstGeom prst="rect">
            <a:avLst/>
          </a:prstGeom>
        </p:spPr>
      </p:pic>
      <p:pic>
        <p:nvPicPr>
          <p:cNvPr id="214" name="Graphique 213">
            <a:extLst>
              <a:ext uri="{FF2B5EF4-FFF2-40B4-BE49-F238E27FC236}">
                <a16:creationId xmlns:a16="http://schemas.microsoft.com/office/drawing/2014/main" id="{9A3B13D2-8DBB-BEBF-E5D3-B5094D33B254}"/>
              </a:ext>
            </a:extLst>
          </p:cNvPr>
          <p:cNvPicPr>
            <a:picLocks noChangeAspect="1"/>
          </p:cNvPicPr>
          <p:nvPr/>
        </p:nvPicPr>
        <p:blipFill>
          <a:blip r:embed="rId342">
            <a:extLst>
              <a:ext uri="{96DAC541-7B7A-43D3-8B79-37D633B846F1}">
                <asvg:svgBlip xmlns:asvg="http://schemas.microsoft.com/office/drawing/2016/SVG/main" r:embed="rId343"/>
              </a:ext>
            </a:extLst>
          </a:blip>
          <a:stretch>
            <a:fillRect/>
          </a:stretch>
        </p:blipFill>
        <p:spPr>
          <a:xfrm>
            <a:off x="1562057" y="5486628"/>
            <a:ext cx="187131" cy="280697"/>
          </a:xfrm>
          <a:prstGeom prst="rect">
            <a:avLst/>
          </a:prstGeom>
        </p:spPr>
      </p:pic>
      <p:pic>
        <p:nvPicPr>
          <p:cNvPr id="215" name="Graphique 214">
            <a:extLst>
              <a:ext uri="{FF2B5EF4-FFF2-40B4-BE49-F238E27FC236}">
                <a16:creationId xmlns:a16="http://schemas.microsoft.com/office/drawing/2014/main" id="{F39FF8F4-1F81-115E-4179-1E80F42622FC}"/>
              </a:ext>
            </a:extLst>
          </p:cNvPr>
          <p:cNvPicPr>
            <a:picLocks noChangeAspect="1"/>
          </p:cNvPicPr>
          <p:nvPr/>
        </p:nvPicPr>
        <p:blipFill>
          <a:blip r:embed="rId344">
            <a:extLst>
              <a:ext uri="{96DAC541-7B7A-43D3-8B79-37D633B846F1}">
                <asvg:svgBlip xmlns:asvg="http://schemas.microsoft.com/office/drawing/2016/SVG/main" r:embed="rId345"/>
              </a:ext>
            </a:extLst>
          </a:blip>
          <a:stretch>
            <a:fillRect/>
          </a:stretch>
        </p:blipFill>
        <p:spPr>
          <a:xfrm>
            <a:off x="1998400" y="5494425"/>
            <a:ext cx="171537" cy="265103"/>
          </a:xfrm>
          <a:prstGeom prst="rect">
            <a:avLst/>
          </a:prstGeom>
        </p:spPr>
      </p:pic>
      <p:pic>
        <p:nvPicPr>
          <p:cNvPr id="216" name="Graphique 215">
            <a:extLst>
              <a:ext uri="{FF2B5EF4-FFF2-40B4-BE49-F238E27FC236}">
                <a16:creationId xmlns:a16="http://schemas.microsoft.com/office/drawing/2014/main" id="{2CCE2641-C743-318C-6221-B4FDE1C1D9A6}"/>
              </a:ext>
            </a:extLst>
          </p:cNvPr>
          <p:cNvPicPr>
            <a:picLocks noChangeAspect="1"/>
          </p:cNvPicPr>
          <p:nvPr/>
        </p:nvPicPr>
        <p:blipFill>
          <a:blip r:embed="rId346">
            <a:extLst>
              <a:ext uri="{96DAC541-7B7A-43D3-8B79-37D633B846F1}">
                <asvg:svgBlip xmlns:asvg="http://schemas.microsoft.com/office/drawing/2016/SVG/main" r:embed="rId347"/>
              </a:ext>
            </a:extLst>
          </a:blip>
          <a:stretch>
            <a:fillRect/>
          </a:stretch>
        </p:blipFill>
        <p:spPr>
          <a:xfrm>
            <a:off x="2419149" y="5502222"/>
            <a:ext cx="187131" cy="249508"/>
          </a:xfrm>
          <a:prstGeom prst="rect">
            <a:avLst/>
          </a:prstGeom>
        </p:spPr>
      </p:pic>
      <p:pic>
        <p:nvPicPr>
          <p:cNvPr id="217" name="Graphique 216">
            <a:extLst>
              <a:ext uri="{FF2B5EF4-FFF2-40B4-BE49-F238E27FC236}">
                <a16:creationId xmlns:a16="http://schemas.microsoft.com/office/drawing/2014/main" id="{28129287-F446-6D51-02C5-0C3E539E3909}"/>
              </a:ext>
            </a:extLst>
          </p:cNvPr>
          <p:cNvPicPr>
            <a:picLocks noChangeAspect="1"/>
          </p:cNvPicPr>
          <p:nvPr/>
        </p:nvPicPr>
        <p:blipFill>
          <a:blip r:embed="rId348">
            <a:extLst>
              <a:ext uri="{96DAC541-7B7A-43D3-8B79-37D633B846F1}">
                <asvg:svgBlip xmlns:asvg="http://schemas.microsoft.com/office/drawing/2016/SVG/main" r:embed="rId349"/>
              </a:ext>
            </a:extLst>
          </a:blip>
          <a:stretch>
            <a:fillRect/>
          </a:stretch>
        </p:blipFill>
        <p:spPr>
          <a:xfrm>
            <a:off x="3790556" y="5525614"/>
            <a:ext cx="280697" cy="202725"/>
          </a:xfrm>
          <a:prstGeom prst="rect">
            <a:avLst/>
          </a:prstGeom>
        </p:spPr>
      </p:pic>
      <p:pic>
        <p:nvPicPr>
          <p:cNvPr id="218" name="Graphique 217">
            <a:extLst>
              <a:ext uri="{FF2B5EF4-FFF2-40B4-BE49-F238E27FC236}">
                <a16:creationId xmlns:a16="http://schemas.microsoft.com/office/drawing/2014/main" id="{12E8531F-93EB-F769-4B3C-888AE8CFC8C5}"/>
              </a:ext>
            </a:extLst>
          </p:cNvPr>
          <p:cNvPicPr>
            <a:picLocks noChangeAspect="1"/>
          </p:cNvPicPr>
          <p:nvPr/>
        </p:nvPicPr>
        <p:blipFill>
          <a:blip r:embed="rId350">
            <a:extLst>
              <a:ext uri="{96DAC541-7B7A-43D3-8B79-37D633B846F1}">
                <asvg:svgBlip xmlns:asvg="http://schemas.microsoft.com/office/drawing/2016/SVG/main" r:embed="rId351"/>
              </a:ext>
            </a:extLst>
          </a:blip>
          <a:stretch>
            <a:fillRect/>
          </a:stretch>
        </p:blipFill>
        <p:spPr>
          <a:xfrm>
            <a:off x="3260647" y="5494425"/>
            <a:ext cx="280697" cy="265103"/>
          </a:xfrm>
          <a:prstGeom prst="rect">
            <a:avLst/>
          </a:prstGeom>
        </p:spPr>
      </p:pic>
      <p:pic>
        <p:nvPicPr>
          <p:cNvPr id="219" name="Graphique 218">
            <a:extLst>
              <a:ext uri="{FF2B5EF4-FFF2-40B4-BE49-F238E27FC236}">
                <a16:creationId xmlns:a16="http://schemas.microsoft.com/office/drawing/2014/main" id="{2AEB1594-878A-E95A-47C5-C98510EFDB7A}"/>
              </a:ext>
            </a:extLst>
          </p:cNvPr>
          <p:cNvPicPr>
            <a:picLocks noChangeAspect="1"/>
          </p:cNvPicPr>
          <p:nvPr/>
        </p:nvPicPr>
        <p:blipFill>
          <a:blip r:embed="rId352">
            <a:extLst>
              <a:ext uri="{96DAC541-7B7A-43D3-8B79-37D633B846F1}">
                <asvg:svgBlip xmlns:asvg="http://schemas.microsoft.com/office/drawing/2016/SVG/main" r:embed="rId353"/>
              </a:ext>
            </a:extLst>
          </a:blip>
          <a:stretch>
            <a:fillRect/>
          </a:stretch>
        </p:blipFill>
        <p:spPr>
          <a:xfrm>
            <a:off x="5161963" y="5502222"/>
            <a:ext cx="296291" cy="249508"/>
          </a:xfrm>
          <a:prstGeom prst="rect">
            <a:avLst/>
          </a:prstGeom>
        </p:spPr>
      </p:pic>
      <p:pic>
        <p:nvPicPr>
          <p:cNvPr id="220" name="Graphique 219">
            <a:extLst>
              <a:ext uri="{FF2B5EF4-FFF2-40B4-BE49-F238E27FC236}">
                <a16:creationId xmlns:a16="http://schemas.microsoft.com/office/drawing/2014/main" id="{D7C2BE16-DA43-610A-634D-D60308E71D21}"/>
              </a:ext>
            </a:extLst>
          </p:cNvPr>
          <p:cNvPicPr>
            <a:picLocks noChangeAspect="1"/>
          </p:cNvPicPr>
          <p:nvPr/>
        </p:nvPicPr>
        <p:blipFill>
          <a:blip r:embed="rId354">
            <a:extLst>
              <a:ext uri="{96DAC541-7B7A-43D3-8B79-37D633B846F1}">
                <asvg:svgBlip xmlns:asvg="http://schemas.microsoft.com/office/drawing/2016/SVG/main" r:embed="rId355"/>
              </a:ext>
            </a:extLst>
          </a:blip>
          <a:stretch>
            <a:fillRect/>
          </a:stretch>
        </p:blipFill>
        <p:spPr>
          <a:xfrm>
            <a:off x="5707466" y="5502222"/>
            <a:ext cx="296291" cy="249508"/>
          </a:xfrm>
          <a:prstGeom prst="rect">
            <a:avLst/>
          </a:prstGeom>
        </p:spPr>
      </p:pic>
      <p:pic>
        <p:nvPicPr>
          <p:cNvPr id="221" name="Graphique 220">
            <a:extLst>
              <a:ext uri="{FF2B5EF4-FFF2-40B4-BE49-F238E27FC236}">
                <a16:creationId xmlns:a16="http://schemas.microsoft.com/office/drawing/2014/main" id="{F5F5F2D4-C4DC-F030-093E-7BE2E9A18B5A}"/>
              </a:ext>
            </a:extLst>
          </p:cNvPr>
          <p:cNvPicPr>
            <a:picLocks noChangeAspect="1"/>
          </p:cNvPicPr>
          <p:nvPr/>
        </p:nvPicPr>
        <p:blipFill>
          <a:blip r:embed="rId356">
            <a:extLst>
              <a:ext uri="{96DAC541-7B7A-43D3-8B79-37D633B846F1}">
                <asvg:svgBlip xmlns:asvg="http://schemas.microsoft.com/office/drawing/2016/SVG/main" r:embed="rId357"/>
              </a:ext>
            </a:extLst>
          </a:blip>
          <a:stretch>
            <a:fillRect/>
          </a:stretch>
        </p:blipFill>
        <p:spPr>
          <a:xfrm>
            <a:off x="4320465" y="5486628"/>
            <a:ext cx="171537" cy="280697"/>
          </a:xfrm>
          <a:prstGeom prst="rect">
            <a:avLst/>
          </a:prstGeom>
        </p:spPr>
      </p:pic>
      <p:pic>
        <p:nvPicPr>
          <p:cNvPr id="222" name="Graphique 221">
            <a:extLst>
              <a:ext uri="{FF2B5EF4-FFF2-40B4-BE49-F238E27FC236}">
                <a16:creationId xmlns:a16="http://schemas.microsoft.com/office/drawing/2014/main" id="{010B6445-93FA-16C4-26E3-A7B8DF6A7F20}"/>
              </a:ext>
            </a:extLst>
          </p:cNvPr>
          <p:cNvPicPr>
            <a:picLocks noChangeAspect="1"/>
          </p:cNvPicPr>
          <p:nvPr/>
        </p:nvPicPr>
        <p:blipFill>
          <a:blip r:embed="rId358">
            <a:extLst>
              <a:ext uri="{96DAC541-7B7A-43D3-8B79-37D633B846F1}">
                <asvg:svgBlip xmlns:asvg="http://schemas.microsoft.com/office/drawing/2016/SVG/main" r:embed="rId359"/>
              </a:ext>
            </a:extLst>
          </a:blip>
          <a:stretch>
            <a:fillRect/>
          </a:stretch>
        </p:blipFill>
        <p:spPr>
          <a:xfrm>
            <a:off x="4741214" y="5486628"/>
            <a:ext cx="171537" cy="280697"/>
          </a:xfrm>
          <a:prstGeom prst="rect">
            <a:avLst/>
          </a:prstGeom>
        </p:spPr>
      </p:pic>
      <p:pic>
        <p:nvPicPr>
          <p:cNvPr id="223" name="Graphique 222">
            <a:extLst>
              <a:ext uri="{FF2B5EF4-FFF2-40B4-BE49-F238E27FC236}">
                <a16:creationId xmlns:a16="http://schemas.microsoft.com/office/drawing/2014/main" id="{CD51BF77-744C-2BFF-47E2-5A308A9EDE9D}"/>
              </a:ext>
            </a:extLst>
          </p:cNvPr>
          <p:cNvPicPr>
            <a:picLocks noChangeAspect="1"/>
          </p:cNvPicPr>
          <p:nvPr/>
        </p:nvPicPr>
        <p:blipFill>
          <a:blip r:embed="rId360">
            <a:extLst>
              <a:ext uri="{96DAC541-7B7A-43D3-8B79-37D633B846F1}">
                <asvg:svgBlip xmlns:asvg="http://schemas.microsoft.com/office/drawing/2016/SVG/main" r:embed="rId361"/>
              </a:ext>
            </a:extLst>
          </a:blip>
          <a:stretch>
            <a:fillRect/>
          </a:stretch>
        </p:blipFill>
        <p:spPr>
          <a:xfrm>
            <a:off x="10725849" y="5494425"/>
            <a:ext cx="249508" cy="265103"/>
          </a:xfrm>
          <a:prstGeom prst="rect">
            <a:avLst/>
          </a:prstGeom>
        </p:spPr>
      </p:pic>
      <p:pic>
        <p:nvPicPr>
          <p:cNvPr id="224" name="Graphique 223">
            <a:extLst>
              <a:ext uri="{FF2B5EF4-FFF2-40B4-BE49-F238E27FC236}">
                <a16:creationId xmlns:a16="http://schemas.microsoft.com/office/drawing/2014/main" id="{77C5656F-12D7-FCAF-C50E-679D55EFCA6E}"/>
              </a:ext>
            </a:extLst>
          </p:cNvPr>
          <p:cNvPicPr>
            <a:picLocks noChangeAspect="1"/>
          </p:cNvPicPr>
          <p:nvPr/>
        </p:nvPicPr>
        <p:blipFill>
          <a:blip r:embed="rId362">
            <a:extLst>
              <a:ext uri="{96DAC541-7B7A-43D3-8B79-37D633B846F1}">
                <asvg:svgBlip xmlns:asvg="http://schemas.microsoft.com/office/drawing/2016/SVG/main" r:embed="rId363"/>
              </a:ext>
            </a:extLst>
          </a:blip>
          <a:stretch>
            <a:fillRect/>
          </a:stretch>
        </p:blipFill>
        <p:spPr>
          <a:xfrm>
            <a:off x="1984525" y="6016965"/>
            <a:ext cx="296291" cy="187131"/>
          </a:xfrm>
          <a:prstGeom prst="rect">
            <a:avLst/>
          </a:prstGeom>
        </p:spPr>
      </p:pic>
      <p:pic>
        <p:nvPicPr>
          <p:cNvPr id="225" name="Graphique 224">
            <a:extLst>
              <a:ext uri="{FF2B5EF4-FFF2-40B4-BE49-F238E27FC236}">
                <a16:creationId xmlns:a16="http://schemas.microsoft.com/office/drawing/2014/main" id="{042B19BE-470B-9307-CC7F-C38509296CEA}"/>
              </a:ext>
            </a:extLst>
          </p:cNvPr>
          <p:cNvPicPr>
            <a:picLocks noChangeAspect="1"/>
          </p:cNvPicPr>
          <p:nvPr/>
        </p:nvPicPr>
        <p:blipFill>
          <a:blip r:embed="rId364">
            <a:extLst>
              <a:ext uri="{96DAC541-7B7A-43D3-8B79-37D633B846F1}">
                <asvg:svgBlip xmlns:asvg="http://schemas.microsoft.com/office/drawing/2016/SVG/main" r:embed="rId365"/>
              </a:ext>
            </a:extLst>
          </a:blip>
          <a:stretch>
            <a:fillRect/>
          </a:stretch>
        </p:blipFill>
        <p:spPr>
          <a:xfrm>
            <a:off x="9666040" y="5494425"/>
            <a:ext cx="265103" cy="2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4EABA9B0-0479-87C2-0E42-4931A86E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8888E199-D454-B735-4170-0B24DFFD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9AA7F8-4D1D-2369-5523-6635FE32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3" name="Tableau 7">
            <a:extLst>
              <a:ext uri="{FF2B5EF4-FFF2-40B4-BE49-F238E27FC236}">
                <a16:creationId xmlns:a16="http://schemas.microsoft.com/office/drawing/2014/main" id="{50B1EFC3-D124-CEF6-9A22-54D8A8089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84736"/>
              </p:ext>
            </p:extLst>
          </p:nvPr>
        </p:nvGraphicFramePr>
        <p:xfrm>
          <a:off x="352168" y="1938486"/>
          <a:ext cx="11474708" cy="3276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868677">
                  <a:extLst>
                    <a:ext uri="{9D8B030D-6E8A-4147-A177-3AD203B41FA5}">
                      <a16:colId xmlns:a16="http://schemas.microsoft.com/office/drawing/2014/main" val="2071387410"/>
                    </a:ext>
                  </a:extLst>
                </a:gridCol>
                <a:gridCol w="2868677">
                  <a:extLst>
                    <a:ext uri="{9D8B030D-6E8A-4147-A177-3AD203B41FA5}">
                      <a16:colId xmlns:a16="http://schemas.microsoft.com/office/drawing/2014/main" val="1401928399"/>
                    </a:ext>
                  </a:extLst>
                </a:gridCol>
                <a:gridCol w="2868677">
                  <a:extLst>
                    <a:ext uri="{9D8B030D-6E8A-4147-A177-3AD203B41FA5}">
                      <a16:colId xmlns:a16="http://schemas.microsoft.com/office/drawing/2014/main" val="2320726398"/>
                    </a:ext>
                  </a:extLst>
                </a:gridCol>
                <a:gridCol w="2868677">
                  <a:extLst>
                    <a:ext uri="{9D8B030D-6E8A-4147-A177-3AD203B41FA5}">
                      <a16:colId xmlns:a16="http://schemas.microsoft.com/office/drawing/2014/main" val="856558730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pPr algn="l"/>
                      <a:r>
                        <a:rPr lang="fr-FR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93874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l"/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2649442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l"/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9764275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l"/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4156361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l"/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fr-FR" sz="16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0" kern="12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adipiscing</a:t>
                      </a:r>
                      <a:endParaRPr lang="fr-FR" sz="16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082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7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BB99EB-355B-2811-1AA8-44AEA42C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6ACC6F-9389-4E53-F212-7BD47BBC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3F26DB1-46C7-742A-A60B-DC8E3932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0995F73-FE49-6ABA-18E7-B744374FF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377827"/>
              </p:ext>
            </p:extLst>
          </p:nvPr>
        </p:nvGraphicFramePr>
        <p:xfrm>
          <a:off x="3195637" y="1543050"/>
          <a:ext cx="5800725" cy="441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680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AC5FB6-D257-9303-2A66-7A4BF21B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4CA8A1-284A-B3BC-B729-9EC4CAA8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358303D-02C1-54B7-35A4-6DB04FDE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C938838-ED0E-21D9-2C7E-A111B305B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699868"/>
              </p:ext>
            </p:extLst>
          </p:nvPr>
        </p:nvGraphicFramePr>
        <p:xfrm>
          <a:off x="2495550" y="1423459"/>
          <a:ext cx="7072313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155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DE2221-6B89-0125-CB61-49A9FC30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8813B2-429B-B087-A7FF-61B4469A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95A12E90-9D2E-D99D-51F0-DD2609E9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 de texte 47">
            <a:extLst>
              <a:ext uri="{FF2B5EF4-FFF2-40B4-BE49-F238E27FC236}">
                <a16:creationId xmlns:a16="http://schemas.microsoft.com/office/drawing/2014/main" id="{79D98DCD-2871-3682-43F8-3D1F41577575}"/>
              </a:ext>
            </a:extLst>
          </p:cNvPr>
          <p:cNvSpPr txBox="1"/>
          <p:nvPr/>
        </p:nvSpPr>
        <p:spPr>
          <a:xfrm>
            <a:off x="1005964" y="4491376"/>
            <a:ext cx="2693422" cy="107721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Cognitis enim pilatorum caesorumque funeribus nemo deinde ad has stationes appulit navem, sed ut Scironis praerupta letalia declinantes litoribus</a:t>
            </a:r>
          </a:p>
        </p:txBody>
      </p:sp>
      <p:sp>
        <p:nvSpPr>
          <p:cNvPr id="6" name="Zone de texte 47">
            <a:extLst>
              <a:ext uri="{FF2B5EF4-FFF2-40B4-BE49-F238E27FC236}">
                <a16:creationId xmlns:a16="http://schemas.microsoft.com/office/drawing/2014/main" id="{DB8FEAA9-67CD-1207-C4BB-6A1902683957}"/>
              </a:ext>
            </a:extLst>
          </p:cNvPr>
          <p:cNvSpPr txBox="1"/>
          <p:nvPr/>
        </p:nvSpPr>
        <p:spPr>
          <a:xfrm>
            <a:off x="4749289" y="4491376"/>
            <a:ext cx="2693422" cy="107721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Cognitis enim pilatorum caesorumque funeribus nemo deinde ad has stationes appulit navem, sed ut Scironis praerupta letalia declinantes litoribus</a:t>
            </a:r>
          </a:p>
        </p:txBody>
      </p:sp>
      <p:sp>
        <p:nvSpPr>
          <p:cNvPr id="7" name="Zone de texte 47">
            <a:extLst>
              <a:ext uri="{FF2B5EF4-FFF2-40B4-BE49-F238E27FC236}">
                <a16:creationId xmlns:a16="http://schemas.microsoft.com/office/drawing/2014/main" id="{3C92FC6E-011B-7606-044C-17EC386429D8}"/>
              </a:ext>
            </a:extLst>
          </p:cNvPr>
          <p:cNvSpPr txBox="1"/>
          <p:nvPr/>
        </p:nvSpPr>
        <p:spPr>
          <a:xfrm>
            <a:off x="8492614" y="4491376"/>
            <a:ext cx="2693422" cy="107721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Cognitis enim pilatorum caesorumque funeribus nemo deinde ad has stationes appulit navem, sed ut Scironis praerupta letalia declinantes litoribus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47A59791-A80B-7149-E009-9F15F6460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034150"/>
              </p:ext>
            </p:extLst>
          </p:nvPr>
        </p:nvGraphicFramePr>
        <p:xfrm>
          <a:off x="8214940" y="1334437"/>
          <a:ext cx="3232894" cy="265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07C4BE2-812B-57D3-1EE5-6EEB3FF239A8}"/>
              </a:ext>
            </a:extLst>
          </p:cNvPr>
          <p:cNvSpPr/>
          <p:nvPr/>
        </p:nvSpPr>
        <p:spPr>
          <a:xfrm>
            <a:off x="9055015" y="2398001"/>
            <a:ext cx="155583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63%</a:t>
            </a:r>
            <a:endParaRPr lang="fr-FR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4C0890E6-40A3-04F1-C6C7-F0F2B80F6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75412"/>
              </p:ext>
            </p:extLst>
          </p:nvPr>
        </p:nvGraphicFramePr>
        <p:xfrm>
          <a:off x="4490665" y="1334437"/>
          <a:ext cx="3232894" cy="265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B09C10C-DCD9-FE16-208A-8E176E953A92}"/>
              </a:ext>
            </a:extLst>
          </p:cNvPr>
          <p:cNvSpPr/>
          <p:nvPr/>
        </p:nvSpPr>
        <p:spPr>
          <a:xfrm>
            <a:off x="5330740" y="2398001"/>
            <a:ext cx="155583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63%</a:t>
            </a:r>
            <a:endParaRPr lang="fr-FR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51D2001F-5D01-6733-1C92-20A561CC4B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809930"/>
              </p:ext>
            </p:extLst>
          </p:nvPr>
        </p:nvGraphicFramePr>
        <p:xfrm>
          <a:off x="737815" y="1334437"/>
          <a:ext cx="3232894" cy="265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D96607F2-070B-7BC3-D04A-51A51A703578}"/>
              </a:ext>
            </a:extLst>
          </p:cNvPr>
          <p:cNvSpPr/>
          <p:nvPr/>
        </p:nvSpPr>
        <p:spPr>
          <a:xfrm>
            <a:off x="1577890" y="2398001"/>
            <a:ext cx="155583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63%</a:t>
            </a:r>
            <a:endParaRPr lang="fr-FR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0981F-A9BD-0E7C-BFA9-8BC5BDB5DDF0}"/>
              </a:ext>
            </a:extLst>
          </p:cNvPr>
          <p:cNvSpPr/>
          <p:nvPr/>
        </p:nvSpPr>
        <p:spPr>
          <a:xfrm>
            <a:off x="1181101" y="4029685"/>
            <a:ext cx="235267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XXX</a:t>
            </a:r>
            <a:endParaRPr lang="fr-FR" sz="105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DF86F7-5892-865A-0B4F-D6AC0955AEAE}"/>
              </a:ext>
            </a:extLst>
          </p:cNvPr>
          <p:cNvSpPr/>
          <p:nvPr/>
        </p:nvSpPr>
        <p:spPr>
          <a:xfrm>
            <a:off x="4924426" y="4029685"/>
            <a:ext cx="235267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XXX</a:t>
            </a:r>
            <a:endParaRPr lang="fr-FR" sz="105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1E2BE1-BB21-7A5E-E085-598F5BEE63AC}"/>
              </a:ext>
            </a:extLst>
          </p:cNvPr>
          <p:cNvSpPr/>
          <p:nvPr/>
        </p:nvSpPr>
        <p:spPr>
          <a:xfrm>
            <a:off x="8667751" y="4029685"/>
            <a:ext cx="235267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rtl="0"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XXX</a:t>
            </a:r>
            <a:endParaRPr lang="fr-FR" sz="105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2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B584D9-F30B-2BAD-B0B1-0040DA9CF8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139286-B89B-DC67-FF3B-347EA3567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12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63DCCAC-12DC-2E33-EC00-8E793E08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/>
              <a:t>Summary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8EE639-4F8E-5BD0-9610-6B5B9B1572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93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B53C74B-F046-D7D9-228B-7D20372B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/>
              <a:t>Summary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BC2AAE-4EFC-AB3D-F7DC-971A03DA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2C53FB-8175-C2D4-D298-398528E1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6A9CBE8-D5A9-BAC2-10E8-6CC14CBF6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BC5B3F7-9FEA-8963-C1DB-65A8CC3EC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969D441-6F08-554E-7945-60A2C00A13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F98554F-289E-030F-605F-3BE6402450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C984C4F-A52F-23D4-7CCD-A211769FBE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C091172-CDE0-B7DC-A3CF-B053A98FD5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3C9F5E5-D046-16F9-8388-8DFE162B3B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B694257-F45D-F64F-FB71-4799540AB9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3536654-292B-531F-E158-5353710D1AA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2F68AFB-1489-4352-A620-B6C66624345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CB4CD58-181C-8EAF-013B-166EA18DA7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3A687A0-4366-4291-B81B-A97FA2D871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05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E3C1E-454D-09B5-D796-09EEBEF4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E0EF0D-EF59-773C-EB3E-972C20DCD42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" name="Espace réservé du pied de page 36">
            <a:extLst>
              <a:ext uri="{FF2B5EF4-FFF2-40B4-BE49-F238E27FC236}">
                <a16:creationId xmlns:a16="http://schemas.microsoft.com/office/drawing/2014/main" id="{91F85DC1-CAFE-8BD5-12CB-9100A652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38" name="Espace réservé du numéro de diapositive 37">
            <a:extLst>
              <a:ext uri="{FF2B5EF4-FFF2-40B4-BE49-F238E27FC236}">
                <a16:creationId xmlns:a16="http://schemas.microsoft.com/office/drawing/2014/main" id="{B2E29EA9-B055-5C21-87EA-8655381D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19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672DCF1B-C626-FA48-0BF3-C61F5E2D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2705D01-82DF-A22A-EB34-13E200536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E1B98DD3-E83F-0932-D052-A298502AD2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5368" y="1710000"/>
            <a:ext cx="5626800" cy="604838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F60EB06D-0F92-BAA4-F805-9268EF7CE3B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contenu 26">
            <a:extLst>
              <a:ext uri="{FF2B5EF4-FFF2-40B4-BE49-F238E27FC236}">
                <a16:creationId xmlns:a16="http://schemas.microsoft.com/office/drawing/2014/main" id="{F6BD3310-557B-C05D-08B7-E1AF7FE6032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E750788-550A-B554-FF50-78ACD67A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277A4095-BB82-648E-6050-97835D79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21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A7C5D30-B531-B4F8-530A-A3D68E16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59A98695-DF88-DD29-0496-25D9F81789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439AAFB3-0567-51D5-36C0-FB155ECD0E7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C1FA436-FF6A-033B-6B94-6C198516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1A63361-256F-E0F9-502B-25AE8EF4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2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90C33-88F5-4371-7588-28988C2B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D0EF60-5567-ADD1-0209-0B2382FC71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E40FE1-D02E-0A0C-01DC-AE14FEF17D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E43D4E-D365-22C4-F7BF-74F3E3D4EB6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4EABA9B0-0479-87C2-0E42-4931A86E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8888E199-D454-B735-4170-0B24DFFD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4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CE0E81-B331-0422-CE6F-BB01AFF5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7B4A595-33DC-06CC-36B8-1F382EDF61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C20820F-858A-C519-8629-1E264F25F34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368" y="2427682"/>
            <a:ext cx="3671999" cy="3780000"/>
          </a:xfrm>
        </p:spPr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750B53C-153E-0878-AAE2-C9EEF0D736D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52811" y="2427682"/>
            <a:ext cx="3671999" cy="378000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BCF702E6-2CF9-F66D-FE64-129BB6857B5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53497" y="2427682"/>
            <a:ext cx="3671999" cy="37800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D13639-E57D-0217-0A76-D0128795B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367" y="1803600"/>
            <a:ext cx="3672000" cy="604800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5662430-A02C-0B52-802C-ECCD45A826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52810" y="1803600"/>
            <a:ext cx="3672000" cy="6048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2D2A118-AC60-4526-AEFB-5303D2AE2A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3496" y="1803600"/>
            <a:ext cx="3672000" cy="604800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4EABA9B0-0479-87C2-0E42-4931A86E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8888E199-D454-B735-4170-0B24DFFD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18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97F741A-D542-6617-2557-38C2D870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3282B55-B3CF-5D1C-F312-2330D9B4D0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8E74142-F4C5-9858-FDCE-78E8542765C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9807" y="2320330"/>
            <a:ext cx="2739356" cy="3888000"/>
          </a:xfrm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794F5EF-091E-9F0D-C3FE-6A461C995F6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68748" y="2320330"/>
            <a:ext cx="2739356" cy="3888000"/>
          </a:xfrm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765BBE5-DBB7-52A4-5B5C-C9F5F33A392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87475" y="2320330"/>
            <a:ext cx="2739356" cy="3888000"/>
          </a:xfrm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E49FD213-AD70-286F-9280-233678B668A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103669" y="2320330"/>
            <a:ext cx="2739356" cy="3888000"/>
          </a:xfrm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83FDFE-98F8-47B7-29AE-D5D18BD879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981" y="1770649"/>
            <a:ext cx="2725009" cy="516730"/>
          </a:xfrm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9E7CC35-8BA4-FC87-E67E-7C2DE37DFC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75922" y="1770649"/>
            <a:ext cx="2725009" cy="516730"/>
          </a:xfrm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09A472E-152C-0C06-6E3C-02C9295D9D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94649" y="1770649"/>
            <a:ext cx="2725009" cy="516730"/>
          </a:xfrm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F6B726-4364-EBE6-F6B9-E0DDB303C9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10843" y="1770649"/>
            <a:ext cx="2725009" cy="516730"/>
          </a:xfrm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4EABA9B0-0479-87C2-0E42-4931A86E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Footer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8888E199-D454-B735-4170-0B24DFFD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CBC9-B129-45D1-AF0F-15ADDFE8B7D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70867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Personnalisé 1">
      <a:dk1>
        <a:srgbClr val="4A4A49"/>
      </a:dk1>
      <a:lt1>
        <a:srgbClr val="FFFFFF"/>
      </a:lt1>
      <a:dk2>
        <a:srgbClr val="4A4A49"/>
      </a:dk2>
      <a:lt2>
        <a:srgbClr val="E7E6E6"/>
      </a:lt2>
      <a:accent1>
        <a:srgbClr val="0049AA"/>
      </a:accent1>
      <a:accent2>
        <a:srgbClr val="FF6259"/>
      </a:accent2>
      <a:accent3>
        <a:srgbClr val="FF9B00"/>
      </a:accent3>
      <a:accent4>
        <a:srgbClr val="984EF6"/>
      </a:accent4>
      <a:accent5>
        <a:srgbClr val="FF55B0"/>
      </a:accent5>
      <a:accent6>
        <a:srgbClr val="0078D0"/>
      </a:accent6>
      <a:hlink>
        <a:srgbClr val="0563C1"/>
      </a:hlink>
      <a:folHlink>
        <a:srgbClr val="954F72"/>
      </a:folHlink>
    </a:clrScheme>
    <a:fontScheme name="Personnalisé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70911133B2277438A4232C0E6649129" ma:contentTypeVersion="16" ma:contentTypeDescription="Creare un nuovo documento." ma:contentTypeScope="" ma:versionID="1dcc806ff95445ecb1f3c81887cf07df">
  <xsd:schema xmlns:xsd="http://www.w3.org/2001/XMLSchema" xmlns:xs="http://www.w3.org/2001/XMLSchema" xmlns:p="http://schemas.microsoft.com/office/2006/metadata/properties" xmlns:ns2="4a5a22e3-3c05-45e1-bb71-2054e339faa0" xmlns:ns3="6f8a624c-98e0-4dea-b084-b7ed693b4e84" targetNamespace="http://schemas.microsoft.com/office/2006/metadata/properties" ma:root="true" ma:fieldsID="be5dfd5dafb15e39ad81efbea5f9cf78" ns2:_="" ns3:_="">
    <xsd:import namespace="4a5a22e3-3c05-45e1-bb71-2054e339faa0"/>
    <xsd:import namespace="6f8a624c-98e0-4dea-b084-b7ed693b4e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22e3-3c05-45e1-bb71-2054e339f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2fe44bfb-e75a-4fbb-8411-8334253ed7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a624c-98e0-4dea-b084-b7ed693b4e8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72fe1e6-4227-437c-bb33-f93e222ca3f0}" ma:internalName="TaxCatchAll" ma:showField="CatchAllData" ma:web="6f8a624c-98e0-4dea-b084-b7ed693b4e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5a22e3-3c05-45e1-bb71-2054e339faa0">
      <Terms xmlns="http://schemas.microsoft.com/office/infopath/2007/PartnerControls"/>
    </lcf76f155ced4ddcb4097134ff3c332f>
    <TaxCatchAll xmlns="6f8a624c-98e0-4dea-b084-b7ed693b4e84" xsi:nil="true"/>
  </documentManagement>
</p:properties>
</file>

<file path=customXml/itemProps1.xml><?xml version="1.0" encoding="utf-8"?>
<ds:datastoreItem xmlns:ds="http://schemas.openxmlformats.org/officeDocument/2006/customXml" ds:itemID="{EDB85FE9-4C52-46BC-88BB-E01FB9354F1E}">
  <ds:schemaRefs>
    <ds:schemaRef ds:uri="4a5a22e3-3c05-45e1-bb71-2054e339faa0"/>
    <ds:schemaRef ds:uri="6f8a624c-98e0-4dea-b084-b7ed693b4e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543CBD1-75FC-42DD-874E-1A4DC40DB3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9C865C-7FB5-40A7-B1FC-3ABD69936810}">
  <ds:schemaRefs>
    <ds:schemaRef ds:uri="4a5a22e3-3c05-45e1-bb71-2054e339faa0"/>
    <ds:schemaRef ds:uri="6f8a624c-98e0-4dea-b084-b7ed693b4e8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1_Thème Office</vt:lpstr>
      <vt:lpstr>PowerPoint Presentation</vt:lpstr>
      <vt:lpstr>Summary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Outils / inspiration</vt:lpstr>
      <vt:lpstr>PICTOGRAMS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Lefebvre Sarrut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Pascal CARMIGNAC</dc:creator>
  <cp:revision>1</cp:revision>
  <dcterms:created xsi:type="dcterms:W3CDTF">2024-12-17T07:46:00Z</dcterms:created>
  <dcterms:modified xsi:type="dcterms:W3CDTF">2025-05-15T10:44:37Z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0x010100070911133B2277438A4232C0E6649129</vt:lpwstr>
  </property>
  <property fmtid="{D5CDD505-2E9C-101B-9397-08002B2CF9AE}" pid="3" name="MediaServiceImageTags">
    <vt:lpwstr/>
  </property>
</Properties>
</file>